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6" r:id="rId18"/>
    <p:sldId id="271" r:id="rId19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modifyVerifier cryptProviderType="rsaFull" cryptAlgorithmClass="hash" cryptAlgorithmType="typeAny" cryptAlgorithmSid="4" spinCount="100000" saltData="b2wk1AMKQIMOpxN7LOFodg==" hashData="+aPGd8cMG9LHGAeiHo/C5BKduwQ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3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t-PT" smtClean="0"/>
              <a:t>Faça clique para editar o estilo</a:t>
            </a:r>
            <a:endParaRPr lang="en-US"/>
          </a:p>
        </p:txBody>
      </p:sp>
      <p:sp>
        <p:nvSpPr>
          <p:cNvPr id="4" name="Marcador de Posição d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25A83-8E2C-407C-BEC9-EADF1566776E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5" name="Marcador de Posição do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5407D-0136-4DB5-B4C2-2D60F39253A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F24BA-5E2D-4977-BBA5-F5ED6E7698A6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5" name="Marcador de Posição do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25533-1CDD-4B05-8A1F-FCAD2D61BED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78903-5132-4020-B460-89D27104CCA8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5" name="Marcador de Posição do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D6824-623C-4417-8A41-E8696BA28A3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C34AE-3762-4A62-BE62-22B849E06180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5" name="Marcador de Posição do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14C2C-EBB9-4985-80D0-9498B60B8CD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E9C34-D1A2-4A57-96BB-FD48528BFE94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3731B-5BE8-49E7-829A-A1939284FB2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E6AFD-2E4F-4253-8841-F77E897C6A61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6" name="Marcador de Posição do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E098E-A29E-4305-97A4-96CB03CFB29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7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A9669-F329-46F3-B4EE-97F4AE4EDD57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8" name="Marcador de Posição do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Marcador de Posição do Número do Diapositivo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60003-0FD7-4E0C-AF96-6591E9AB7CA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93C09-B229-4023-B83D-9A6147B5708F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4" name="Marcador de Posição do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Número do Diapositivo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8A202-3AF8-4FA6-8ED3-A3B8B91E386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AF7B5-8965-4A72-BB9F-587E3BF91455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3" name="Marcador de Posição do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Marcador de Posição do Número do Diapositivo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AA80E-842A-424C-A925-E4D46CAB5C2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45160-6EE8-45DA-A0C4-57D1795D2E5D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6" name="Marcador de Posição do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62024-5852-4954-8E7E-71576D8417E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rtar e Arredondar Rectângulo de Canto Simples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riângulo rectângulo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orma livre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pt-PT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9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B88DE-7F5B-40BC-A71B-B10D806E1794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10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1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6F6BD-41F5-49AD-AD33-8B2C731DFFE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Marcador de Posição do Título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</a:t>
            </a:r>
            <a:endParaRPr lang="en-US" smtClean="0"/>
          </a:p>
        </p:txBody>
      </p:sp>
      <p:sp>
        <p:nvSpPr>
          <p:cNvPr id="1029" name="Marcador de Posição do Texto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smtClean="0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CBBE09-C418-4861-B4D1-B9E347B28521}" type="datetimeFigureOut">
              <a:rPr lang="pt-PT"/>
              <a:pPr>
                <a:defRPr/>
              </a:pPr>
              <a:t>25-11-2012</a:t>
            </a:fld>
            <a:endParaRPr lang="pt-PT"/>
          </a:p>
        </p:txBody>
      </p:sp>
      <p:sp>
        <p:nvSpPr>
          <p:cNvPr id="22" name="Marcador de Posição do Rodap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42337F-984F-4A4A-A613-71A759FEBE4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1033" name="Grupo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orma liv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orma liv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03" r:id="rId2"/>
    <p:sldLayoutId id="2147483712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13" r:id="rId9"/>
    <p:sldLayoutId id="2147483709" r:id="rId10"/>
    <p:sldLayoutId id="2147483710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Users\mega\Pictures\sacrament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2500313"/>
            <a:ext cx="5643562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ângulo 4"/>
          <p:cNvSpPr>
            <a:spLocks noChangeArrowheads="1"/>
          </p:cNvSpPr>
          <p:nvPr/>
        </p:nvSpPr>
        <p:spPr bwMode="auto">
          <a:xfrm>
            <a:off x="1643063" y="857250"/>
            <a:ext cx="60007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8800">
                <a:latin typeface="Constantia" pitchFamily="18" charset="0"/>
              </a:rPr>
              <a:t>MORA  ALI </a:t>
            </a:r>
            <a:endParaRPr lang="pt-PT" sz="8800"/>
          </a:p>
        </p:txBody>
      </p:sp>
      <p:pic>
        <p:nvPicPr>
          <p:cNvPr id="4" name="only_time.wav">
            <a:hlinkClick r:id="" action="ppaction://media"/>
          </p:cNvPr>
          <p:cNvPicPr>
            <a:picLocks noRot="1" noChangeAspect="1"/>
          </p:cNvPicPr>
          <p:nvPr>
            <a:wavAudioFile r:embed="rId1" name="only_time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97963" y="6858000"/>
            <a:ext cx="46037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slide0001_image01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4000504"/>
            <a:ext cx="114299" cy="9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aixaDeTexto 4"/>
          <p:cNvSpPr txBox="1">
            <a:spLocks noChangeArrowheads="1"/>
          </p:cNvSpPr>
          <p:nvPr/>
        </p:nvSpPr>
        <p:spPr bwMode="auto">
          <a:xfrm>
            <a:off x="714375" y="1285875"/>
            <a:ext cx="7358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>
                <a:latin typeface="Constantia" pitchFamily="18" charset="0"/>
              </a:rPr>
              <a:t>- Mãe, onde está a luzinha?</a:t>
            </a:r>
          </a:p>
        </p:txBody>
      </p:sp>
      <p:pic>
        <p:nvPicPr>
          <p:cNvPr id="14339" name="Picture 3" descr="C:\Users\mega\Pictures\img322372_artesacra.jpg"/>
          <p:cNvPicPr>
            <a:picLocks noChangeAspect="1" noChangeArrowheads="1"/>
          </p:cNvPicPr>
          <p:nvPr/>
        </p:nvPicPr>
        <p:blipFill>
          <a:blip r:embed="rId2" cstate="print"/>
          <a:srcRect t="17453" r="4660"/>
          <a:stretch>
            <a:fillRect/>
          </a:stretch>
        </p:blipFill>
        <p:spPr bwMode="auto">
          <a:xfrm>
            <a:off x="2643188" y="2143125"/>
            <a:ext cx="3605212" cy="416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433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aixaDeTexto 4"/>
          <p:cNvSpPr txBox="1">
            <a:spLocks noChangeArrowheads="1"/>
          </p:cNvSpPr>
          <p:nvPr/>
        </p:nvSpPr>
        <p:spPr bwMode="auto">
          <a:xfrm>
            <a:off x="714375" y="1000125"/>
            <a:ext cx="7358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>
                <a:latin typeface="Constantia" pitchFamily="18" charset="0"/>
              </a:rPr>
              <a:t>- Minha filha, aqui não temos essa luz</a:t>
            </a:r>
          </a:p>
        </p:txBody>
      </p:sp>
      <p:pic>
        <p:nvPicPr>
          <p:cNvPr id="15363" name="Picture 4" descr="http://2.bp.blogspot.com/_QonYXbEyujo/SXzyneaGjGI/AAAAAAAABJ0/xm7R0NUA2Lc/s400/igreja+dent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5" y="2786063"/>
            <a:ext cx="38100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ângulo 3"/>
          <p:cNvSpPr>
            <a:spLocks noChangeArrowheads="1"/>
          </p:cNvSpPr>
          <p:nvPr/>
        </p:nvSpPr>
        <p:spPr bwMode="auto">
          <a:xfrm>
            <a:off x="928688" y="1571625"/>
            <a:ext cx="6858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>
                <a:solidFill>
                  <a:srgbClr val="FFFFFF"/>
                </a:solidFill>
                <a:latin typeface="Constantia" pitchFamily="18" charset="0"/>
              </a:rPr>
              <a:t>porque Jesus não está aqui como está na igreja dos católicos.</a:t>
            </a:r>
            <a:endParaRPr lang="pt-PT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aixaDeTexto 4"/>
          <p:cNvSpPr txBox="1">
            <a:spLocks noChangeArrowheads="1"/>
          </p:cNvSpPr>
          <p:nvPr/>
        </p:nvSpPr>
        <p:spPr bwMode="auto">
          <a:xfrm>
            <a:off x="714375" y="1285875"/>
            <a:ext cx="73580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>
                <a:latin typeface="Constantia" pitchFamily="18" charset="0"/>
              </a:rPr>
              <a:t>A menina, depois de uma pausa, suplicou:</a:t>
            </a:r>
          </a:p>
        </p:txBody>
      </p:sp>
      <p:pic>
        <p:nvPicPr>
          <p:cNvPr id="16387" name="Picture 3" descr="C:\Users\mega\Pictures\352888097_f12fe48b0e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75" y="2428875"/>
            <a:ext cx="4214813" cy="397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aixaDeTexto 4"/>
          <p:cNvSpPr txBox="1">
            <a:spLocks noChangeArrowheads="1"/>
          </p:cNvSpPr>
          <p:nvPr/>
        </p:nvSpPr>
        <p:spPr bwMode="auto">
          <a:xfrm>
            <a:off x="714375" y="1285875"/>
            <a:ext cx="73580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 dirty="0">
                <a:latin typeface="Constantia" pitchFamily="18" charset="0"/>
              </a:rPr>
              <a:t>- Então voltemos para a igreja onde está Jesus.</a:t>
            </a:r>
          </a:p>
        </p:txBody>
      </p:sp>
      <p:pic>
        <p:nvPicPr>
          <p:cNvPr id="17411" name="Picture 3" descr="C:\Users\mega\Pictures\352888097_f12fe48b0e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3071813"/>
            <a:ext cx="33337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C:\Users\mega\Pictures\sacrament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2500313"/>
            <a:ext cx="378618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74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C:\Users\mega\Pictures\santa%20cecilia%2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357188"/>
            <a:ext cx="448945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 descr="C:\Users\mega\Pictures\alt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00063"/>
            <a:ext cx="3929063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mega\Pictures\rio-preto_basilica_01_05_09-interior-altar-mor-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mega\Pictures\Altar-mor-da-Igreja-st-ant-Pol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857250"/>
            <a:ext cx="4110038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C:\Users\mega\Pictures\litany3b-host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214313"/>
            <a:ext cx="381000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4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ega\Pictures\Santos y Papa\papa-joao-paulo-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85728"/>
            <a:ext cx="5643602" cy="6286544"/>
          </a:xfrm>
          <a:prstGeom prst="rect">
            <a:avLst/>
          </a:prstGeom>
          <a:noFill/>
        </p:spPr>
      </p:pic>
      <p:pic>
        <p:nvPicPr>
          <p:cNvPr id="5" name="Imagem 6" descr="Gif1268 (SAGRADO Coração)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860C0A"/>
              </a:clrFrom>
              <a:clrTo>
                <a:srgbClr val="860C0A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3428992" y="1214422"/>
            <a:ext cx="64294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aixaDeTexto 4"/>
          <p:cNvSpPr txBox="1">
            <a:spLocks noChangeArrowheads="1"/>
          </p:cNvSpPr>
          <p:nvPr/>
        </p:nvSpPr>
        <p:spPr bwMode="auto">
          <a:xfrm>
            <a:off x="500063" y="857250"/>
            <a:ext cx="7358062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 dirty="0">
                <a:latin typeface="Constantia" pitchFamily="18" charset="0"/>
              </a:rPr>
              <a:t>CRISTO RESSUSCITADO ESTÁ REALMENTE PRESENTE NOS SACRÁRIOS DAS NOSSAS IGREJAS. ESTÁ PARA SER LEVADO EM COMUNHÃO AOS DOENTES E PARA SER ADORADO.</a:t>
            </a:r>
          </a:p>
        </p:txBody>
      </p:sp>
      <p:pic>
        <p:nvPicPr>
          <p:cNvPr id="21507" name="Picture 3" descr="C:\Users\mega\Pictures\diversos\adoraça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1544" y="3429000"/>
            <a:ext cx="27051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ixaDeTexto 3"/>
          <p:cNvSpPr txBox="1"/>
          <p:nvPr/>
        </p:nvSpPr>
        <p:spPr>
          <a:xfrm>
            <a:off x="285750" y="5214938"/>
            <a:ext cx="2786063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PT" sz="1200" dirty="0">
                <a:latin typeface="+mn-lt"/>
              </a:rPr>
              <a:t>Carinhosamente, </a:t>
            </a:r>
            <a:r>
              <a:rPr lang="pt-PT" sz="1200" dirty="0" err="1">
                <a:latin typeface="+mn-lt"/>
              </a:rPr>
              <a:t>sameiro</a:t>
            </a:r>
            <a:endParaRPr lang="pt-PT" sz="1200" dirty="0">
              <a:latin typeface="+mn-lt"/>
            </a:endParaRPr>
          </a:p>
        </p:txBody>
      </p:sp>
      <p:pic>
        <p:nvPicPr>
          <p:cNvPr id="5" name="Imagem 6" descr="Gif1268 (SAGRADO Coração)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680503"/>
              </a:clrFrom>
              <a:clrTo>
                <a:srgbClr val="68050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4286256"/>
            <a:ext cx="714380" cy="45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15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ega\Pictures\Altar_Mor_Igreja_Rio_Tin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3143250"/>
            <a:ext cx="4618037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CaixaDeTexto 4"/>
          <p:cNvSpPr txBox="1">
            <a:spLocks noChangeArrowheads="1"/>
          </p:cNvSpPr>
          <p:nvPr/>
        </p:nvSpPr>
        <p:spPr bwMode="auto">
          <a:xfrm>
            <a:off x="714375" y="1285875"/>
            <a:ext cx="73580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sz="3200">
                <a:latin typeface="Constantia" pitchFamily="18" charset="0"/>
              </a:rPr>
              <a:t>Um dia, uma mãe protestante saiu a passear com a filha de sete anos. Queria levá-la a conhecer as igrejas da cidade.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1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aixaDeTexto 4"/>
          <p:cNvSpPr txBox="1">
            <a:spLocks noChangeArrowheads="1"/>
          </p:cNvSpPr>
          <p:nvPr/>
        </p:nvSpPr>
        <p:spPr bwMode="auto">
          <a:xfrm>
            <a:off x="714375" y="1285875"/>
            <a:ext cx="73580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sz="3200">
                <a:latin typeface="Constantia" pitchFamily="18" charset="0"/>
              </a:rPr>
              <a:t>Entraram numa igreja católica. Tudo era novidade para a menina: o altar, as imagens… </a:t>
            </a:r>
          </a:p>
        </p:txBody>
      </p:sp>
      <p:pic>
        <p:nvPicPr>
          <p:cNvPr id="7171" name="Picture 3" descr="C:\Users\mega\Pictures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3214688"/>
            <a:ext cx="37147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1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aixaDeTexto 4"/>
          <p:cNvSpPr txBox="1">
            <a:spLocks noChangeArrowheads="1"/>
          </p:cNvSpPr>
          <p:nvPr/>
        </p:nvSpPr>
        <p:spPr bwMode="auto">
          <a:xfrm>
            <a:off x="714375" y="1285875"/>
            <a:ext cx="73580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sz="3200">
                <a:latin typeface="Constantia" pitchFamily="18" charset="0"/>
              </a:rPr>
              <a:t>Mas o que mais chamou a atenção da criança foi uma pequena luz ao lado do sacrário. Perguntou:</a:t>
            </a:r>
          </a:p>
        </p:txBody>
      </p:sp>
      <p:pic>
        <p:nvPicPr>
          <p:cNvPr id="8195" name="Picture 2" descr="C:\Users\mega\Pictures\Altare_Mont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071813"/>
            <a:ext cx="4357688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19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aixaDeTexto 4"/>
          <p:cNvSpPr txBox="1">
            <a:spLocks noChangeArrowheads="1"/>
          </p:cNvSpPr>
          <p:nvPr/>
        </p:nvSpPr>
        <p:spPr bwMode="auto">
          <a:xfrm>
            <a:off x="714375" y="1285875"/>
            <a:ext cx="73580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>
                <a:latin typeface="Constantia" pitchFamily="18" charset="0"/>
              </a:rPr>
              <a:t>- Mãe, que significa aquela luzinha vermelha? </a:t>
            </a:r>
          </a:p>
        </p:txBody>
      </p:sp>
      <p:pic>
        <p:nvPicPr>
          <p:cNvPr id="9219" name="Picture 3" descr="C:\Users\mega\Pictures\img322372_artesac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2428875"/>
            <a:ext cx="37814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aixaDeTexto 4"/>
          <p:cNvSpPr txBox="1">
            <a:spLocks noChangeArrowheads="1"/>
          </p:cNvSpPr>
          <p:nvPr/>
        </p:nvSpPr>
        <p:spPr bwMode="auto">
          <a:xfrm>
            <a:off x="500063" y="714375"/>
            <a:ext cx="8215312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>
                <a:latin typeface="Constantia" pitchFamily="18" charset="0"/>
              </a:rPr>
              <a:t>- Minha filha, os católicos acreditam que Jesus está naquele pequeno cofre dourado. A luz está acesa para dizer aos que entram que Jesus está ali. </a:t>
            </a:r>
          </a:p>
        </p:txBody>
      </p:sp>
      <p:pic>
        <p:nvPicPr>
          <p:cNvPr id="10243" name="Picture 3" descr="C:\Users\mega\Pictures\matriz_int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2428875"/>
            <a:ext cx="40005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aixaDeTexto 4"/>
          <p:cNvSpPr txBox="1">
            <a:spLocks noChangeArrowheads="1"/>
          </p:cNvSpPr>
          <p:nvPr/>
        </p:nvSpPr>
        <p:spPr bwMode="auto">
          <a:xfrm>
            <a:off x="714375" y="1285875"/>
            <a:ext cx="7358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>
                <a:latin typeface="Constantia" pitchFamily="18" charset="0"/>
              </a:rPr>
              <a:t>A menina ouviu tudo e ficou silenciosa. </a:t>
            </a:r>
          </a:p>
        </p:txBody>
      </p:sp>
      <p:pic>
        <p:nvPicPr>
          <p:cNvPr id="11267" name="Picture 2" descr="C:\Users\mega\Pictures\altar-m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2357438"/>
            <a:ext cx="5143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2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aixaDeTexto 4"/>
          <p:cNvSpPr txBox="1">
            <a:spLocks noChangeArrowheads="1"/>
          </p:cNvSpPr>
          <p:nvPr/>
        </p:nvSpPr>
        <p:spPr bwMode="auto">
          <a:xfrm>
            <a:off x="714375" y="1000125"/>
            <a:ext cx="73580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sz="3200">
                <a:latin typeface="Constantia" pitchFamily="18" charset="0"/>
              </a:rPr>
              <a:t> Passaram por outras igrejas católicas e entraram, finalmente numa igreja protestante. </a:t>
            </a:r>
          </a:p>
        </p:txBody>
      </p:sp>
      <p:pic>
        <p:nvPicPr>
          <p:cNvPr id="12291" name="Picture 2" descr="C:\Users\mega\Pictures\altar_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2786063"/>
            <a:ext cx="36433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aixaDeTexto 4"/>
          <p:cNvSpPr txBox="1">
            <a:spLocks noChangeArrowheads="1"/>
          </p:cNvSpPr>
          <p:nvPr/>
        </p:nvSpPr>
        <p:spPr bwMode="auto">
          <a:xfrm>
            <a:off x="714375" y="1285875"/>
            <a:ext cx="73580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>
                <a:latin typeface="Constantia" pitchFamily="18" charset="0"/>
              </a:rPr>
              <a:t>A criança viu que não havia ali essa pequena luz vermelha e perguntou:</a:t>
            </a:r>
          </a:p>
        </p:txBody>
      </p:sp>
      <p:pic>
        <p:nvPicPr>
          <p:cNvPr id="13315" name="Picture 2" descr="http://oglobo.globo.com/blogs/arquivos_upload/2008/07/229_298-Begijnhof%20&amp;%20more%2000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13" y="2857500"/>
            <a:ext cx="28003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o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x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ux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ux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</TotalTime>
  <Words>215</Words>
  <Application>Microsoft Office PowerPoint</Application>
  <PresentationFormat>Apresentação no Ecrã (4:3)</PresentationFormat>
  <Paragraphs>16</Paragraphs>
  <Slides>18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18</vt:i4>
      </vt:variant>
    </vt:vector>
  </HeadingPairs>
  <TitlesOfParts>
    <vt:vector size="19" baseType="lpstr">
      <vt:lpstr>Fluxo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mega</dc:creator>
  <cp:lastModifiedBy>Sameiro</cp:lastModifiedBy>
  <cp:revision>27</cp:revision>
  <dcterms:created xsi:type="dcterms:W3CDTF">2010-01-09T22:39:19Z</dcterms:created>
  <dcterms:modified xsi:type="dcterms:W3CDTF">2012-11-25T22:02:58Z</dcterms:modified>
</cp:coreProperties>
</file>