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8" r:id="rId4"/>
    <p:sldId id="273" r:id="rId5"/>
    <p:sldId id="290" r:id="rId6"/>
    <p:sldId id="291" r:id="rId7"/>
    <p:sldId id="267" r:id="rId8"/>
    <p:sldId id="289" r:id="rId9"/>
    <p:sldId id="257" r:id="rId10"/>
    <p:sldId id="259" r:id="rId11"/>
    <p:sldId id="260" r:id="rId12"/>
    <p:sldId id="261" r:id="rId13"/>
    <p:sldId id="262" r:id="rId14"/>
    <p:sldId id="263" r:id="rId15"/>
    <p:sldId id="269" r:id="rId16"/>
    <p:sldId id="268" r:id="rId17"/>
    <p:sldId id="275" r:id="rId18"/>
    <p:sldId id="271" r:id="rId19"/>
    <p:sldId id="277" r:id="rId20"/>
    <p:sldId id="278" r:id="rId21"/>
    <p:sldId id="279" r:id="rId22"/>
    <p:sldId id="280" r:id="rId23"/>
    <p:sldId id="276" r:id="rId24"/>
    <p:sldId id="283" r:id="rId25"/>
    <p:sldId id="281" r:id="rId26"/>
    <p:sldId id="284" r:id="rId27"/>
    <p:sldId id="285" r:id="rId28"/>
    <p:sldId id="286" r:id="rId29"/>
    <p:sldId id="287" r:id="rId30"/>
    <p:sldId id="288" r:id="rId31"/>
    <p:sldId id="294" r:id="rId32"/>
    <p:sldId id="295" r:id="rId33"/>
    <p:sldId id="292" r:id="rId34"/>
  </p:sldIdLst>
  <p:sldSz cx="9144000" cy="6858000" type="screen4x3"/>
  <p:notesSz cx="6858000" cy="9144000"/>
  <p:defaultTextStyle>
    <a:defPPr>
      <a:defRPr lang="pt-P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8618"/>
    <a:srgbClr val="00924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lvl1pPr>
              <a:defRPr/>
            </a:lvl1pPr>
          </a:lstStyle>
          <a:p>
            <a:pPr>
              <a:defRPr/>
            </a:pPr>
            <a:fld id="{F18DF838-9807-464D-858A-F583900F3D8E}" type="datetimeFigureOut">
              <a:rPr lang="pt-PT"/>
              <a:pPr>
                <a:defRPr/>
              </a:pPr>
              <a:t>30-10-2012</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DB7EE269-A5F6-43DD-9C9F-6695C78357D5}" type="slidenum">
              <a:rPr lang="pt-PT"/>
              <a:pPr>
                <a:defRPr/>
              </a:pPr>
              <a:t>‹nº›</a:t>
            </a:fld>
            <a:endParaRPr lang="pt-PT"/>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42B28F3E-D43F-4B59-A877-829FFB3D0A51}" type="datetimeFigureOut">
              <a:rPr lang="pt-PT"/>
              <a:pPr>
                <a:defRPr/>
              </a:pPr>
              <a:t>30-10-2012</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2DC9C123-4C57-4B30-A739-8418DBFAFD6C}" type="slidenum">
              <a:rPr lang="pt-PT"/>
              <a:pPr>
                <a:defRPr/>
              </a:pPr>
              <a:t>‹nº›</a:t>
            </a:fld>
            <a:endParaRPr lang="pt-PT"/>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9BB25BB8-BB75-4A97-9A8A-475E47A97375}" type="datetimeFigureOut">
              <a:rPr lang="pt-PT"/>
              <a:pPr>
                <a:defRPr/>
              </a:pPr>
              <a:t>30-10-2012</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00607DD8-F2DC-4CEA-A336-01F4DB5B80A7}" type="slidenum">
              <a:rPr lang="pt-PT"/>
              <a:pPr>
                <a:defRPr/>
              </a:pPr>
              <a:t>‹nº›</a:t>
            </a:fld>
            <a:endParaRPr lang="pt-PT"/>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lvl1pPr>
              <a:defRPr/>
            </a:lvl1pPr>
          </a:lstStyle>
          <a:p>
            <a:pPr>
              <a:defRPr/>
            </a:pPr>
            <a:fld id="{DB3E0065-783E-4F3D-A3F8-623D1E93BD31}" type="datetimeFigureOut">
              <a:rPr lang="pt-PT"/>
              <a:pPr>
                <a:defRPr/>
              </a:pPr>
              <a:t>30-10-2012</a:t>
            </a:fld>
            <a:endParaRPr lang="pt-PT" dirty="0"/>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222F489C-E8C2-4EBD-BA91-DA8C39C9D78C}" type="slidenum">
              <a:rPr lang="pt-PT"/>
              <a:pPr>
                <a:defRPr/>
              </a:pPr>
              <a:t>‹nº›</a:t>
            </a:fld>
            <a:endParaRPr lang="pt-PT"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C42C6BC2-6811-4CEA-9AC3-16615B709372}" type="datetimeFigureOut">
              <a:rPr lang="pt-PT"/>
              <a:pPr>
                <a:defRPr/>
              </a:pPr>
              <a:t>30-10-2012</a:t>
            </a:fld>
            <a:endParaRPr lang="pt-PT" dirty="0"/>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9FF80658-34A9-4F08-BA9D-1094E6FC26F7}" type="slidenum">
              <a:rPr lang="pt-PT"/>
              <a:pPr>
                <a:defRPr/>
              </a:pPr>
              <a:t>‹nº›</a:t>
            </a:fld>
            <a:endParaRPr lang="pt-PT"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lvl1pPr>
              <a:defRPr/>
            </a:lvl1pPr>
          </a:lstStyle>
          <a:p>
            <a:pPr>
              <a:defRPr/>
            </a:pPr>
            <a:fld id="{AAFE4284-4CE4-4E81-A38C-A41D007669CC}" type="datetimeFigureOut">
              <a:rPr lang="pt-PT"/>
              <a:pPr>
                <a:defRPr/>
              </a:pPr>
              <a:t>30-10-2012</a:t>
            </a:fld>
            <a:endParaRPr lang="pt-PT" dirty="0"/>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40EC6439-0F72-4608-A938-8FF633F433A2}" type="slidenum">
              <a:rPr lang="pt-PT"/>
              <a:pPr>
                <a:defRPr/>
              </a:pPr>
              <a:t>‹nº›</a:t>
            </a:fld>
            <a:endParaRPr lang="pt-PT"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3"/>
          <p:cNvSpPr>
            <a:spLocks noGrp="1"/>
          </p:cNvSpPr>
          <p:nvPr>
            <p:ph type="dt" sz="half" idx="10"/>
          </p:nvPr>
        </p:nvSpPr>
        <p:spPr/>
        <p:txBody>
          <a:bodyPr/>
          <a:lstStyle>
            <a:lvl1pPr>
              <a:defRPr/>
            </a:lvl1pPr>
          </a:lstStyle>
          <a:p>
            <a:pPr>
              <a:defRPr/>
            </a:pPr>
            <a:fld id="{1226744A-F250-484E-8779-7F6299F18DB7}" type="datetimeFigureOut">
              <a:rPr lang="pt-PT"/>
              <a:pPr>
                <a:defRPr/>
              </a:pPr>
              <a:t>30-10-2012</a:t>
            </a:fld>
            <a:endParaRPr lang="pt-PT" dirty="0"/>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D3523EC4-3758-4B0B-BCDF-8AD4F05E289C}" type="slidenum">
              <a:rPr lang="pt-PT"/>
              <a:pPr>
                <a:defRPr/>
              </a:pPr>
              <a:t>‹nº›</a:t>
            </a:fld>
            <a:endParaRPr lang="pt-PT"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3"/>
          <p:cNvSpPr>
            <a:spLocks noGrp="1"/>
          </p:cNvSpPr>
          <p:nvPr>
            <p:ph type="dt" sz="half" idx="10"/>
          </p:nvPr>
        </p:nvSpPr>
        <p:spPr/>
        <p:txBody>
          <a:bodyPr/>
          <a:lstStyle>
            <a:lvl1pPr>
              <a:defRPr/>
            </a:lvl1pPr>
          </a:lstStyle>
          <a:p>
            <a:pPr>
              <a:defRPr/>
            </a:pPr>
            <a:fld id="{58B6A6CD-4FD0-4919-B624-3E055D581CC3}" type="datetimeFigureOut">
              <a:rPr lang="pt-PT"/>
              <a:pPr>
                <a:defRPr/>
              </a:pPr>
              <a:t>30-10-2012</a:t>
            </a:fld>
            <a:endParaRPr lang="pt-PT" dirty="0"/>
          </a:p>
        </p:txBody>
      </p:sp>
      <p:sp>
        <p:nvSpPr>
          <p:cNvPr id="8" name="Marcador de Posição do Rodapé 4"/>
          <p:cNvSpPr>
            <a:spLocks noGrp="1"/>
          </p:cNvSpPr>
          <p:nvPr>
            <p:ph type="ftr" sz="quarter" idx="11"/>
          </p:nvPr>
        </p:nvSpPr>
        <p:spPr/>
        <p:txBody>
          <a:bodyPr/>
          <a:lstStyle>
            <a:lvl1pPr>
              <a:defRPr/>
            </a:lvl1pPr>
          </a:lstStyle>
          <a:p>
            <a:pPr>
              <a:defRPr/>
            </a:pPr>
            <a:endParaRPr lang="pt-PT"/>
          </a:p>
        </p:txBody>
      </p:sp>
      <p:sp>
        <p:nvSpPr>
          <p:cNvPr id="9" name="Marcador de Posição do Número do Diapositivo 5"/>
          <p:cNvSpPr>
            <a:spLocks noGrp="1"/>
          </p:cNvSpPr>
          <p:nvPr>
            <p:ph type="sldNum" sz="quarter" idx="12"/>
          </p:nvPr>
        </p:nvSpPr>
        <p:spPr/>
        <p:txBody>
          <a:bodyPr/>
          <a:lstStyle>
            <a:lvl1pPr>
              <a:defRPr/>
            </a:lvl1pPr>
          </a:lstStyle>
          <a:p>
            <a:pPr>
              <a:defRPr/>
            </a:pPr>
            <a:fld id="{9EB53761-9E42-4F28-9276-C0D2B9A02C6C}" type="slidenum">
              <a:rPr lang="pt-PT"/>
              <a:pPr>
                <a:defRPr/>
              </a:pPr>
              <a:t>‹nº›</a:t>
            </a:fld>
            <a:endParaRPr lang="pt-PT"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3"/>
          <p:cNvSpPr>
            <a:spLocks noGrp="1"/>
          </p:cNvSpPr>
          <p:nvPr>
            <p:ph type="dt" sz="half" idx="10"/>
          </p:nvPr>
        </p:nvSpPr>
        <p:spPr/>
        <p:txBody>
          <a:bodyPr/>
          <a:lstStyle>
            <a:lvl1pPr>
              <a:defRPr/>
            </a:lvl1pPr>
          </a:lstStyle>
          <a:p>
            <a:pPr>
              <a:defRPr/>
            </a:pPr>
            <a:fld id="{EAF50DAF-CB05-4C22-92C5-F2D27184C5EE}" type="datetimeFigureOut">
              <a:rPr lang="pt-PT"/>
              <a:pPr>
                <a:defRPr/>
              </a:pPr>
              <a:t>30-10-2012</a:t>
            </a:fld>
            <a:endParaRPr lang="pt-PT" dirty="0"/>
          </a:p>
        </p:txBody>
      </p:sp>
      <p:sp>
        <p:nvSpPr>
          <p:cNvPr id="4" name="Marcador de Posição do Rodapé 4"/>
          <p:cNvSpPr>
            <a:spLocks noGrp="1"/>
          </p:cNvSpPr>
          <p:nvPr>
            <p:ph type="ftr" sz="quarter" idx="11"/>
          </p:nvPr>
        </p:nvSpPr>
        <p:spPr/>
        <p:txBody>
          <a:bodyPr/>
          <a:lstStyle>
            <a:lvl1pPr>
              <a:defRPr/>
            </a:lvl1pPr>
          </a:lstStyle>
          <a:p>
            <a:pPr>
              <a:defRPr/>
            </a:pPr>
            <a:endParaRPr lang="pt-PT"/>
          </a:p>
        </p:txBody>
      </p:sp>
      <p:sp>
        <p:nvSpPr>
          <p:cNvPr id="5" name="Marcador de Posição do Número do Diapositivo 5"/>
          <p:cNvSpPr>
            <a:spLocks noGrp="1"/>
          </p:cNvSpPr>
          <p:nvPr>
            <p:ph type="sldNum" sz="quarter" idx="12"/>
          </p:nvPr>
        </p:nvSpPr>
        <p:spPr/>
        <p:txBody>
          <a:bodyPr/>
          <a:lstStyle>
            <a:lvl1pPr>
              <a:defRPr/>
            </a:lvl1pPr>
          </a:lstStyle>
          <a:p>
            <a:pPr>
              <a:defRPr/>
            </a:pPr>
            <a:fld id="{419620FB-B14E-4BB1-96BE-98E1B0413302}" type="slidenum">
              <a:rPr lang="pt-PT"/>
              <a:pPr>
                <a:defRPr/>
              </a:pPr>
              <a:t>‹nº›</a:t>
            </a:fld>
            <a:endParaRPr lang="pt-PT"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3"/>
          <p:cNvSpPr>
            <a:spLocks noGrp="1"/>
          </p:cNvSpPr>
          <p:nvPr>
            <p:ph type="dt" sz="half" idx="10"/>
          </p:nvPr>
        </p:nvSpPr>
        <p:spPr/>
        <p:txBody>
          <a:bodyPr/>
          <a:lstStyle>
            <a:lvl1pPr>
              <a:defRPr/>
            </a:lvl1pPr>
          </a:lstStyle>
          <a:p>
            <a:pPr>
              <a:defRPr/>
            </a:pPr>
            <a:fld id="{6AC83BAA-5258-4EA0-B434-5C67BB166B8B}" type="datetimeFigureOut">
              <a:rPr lang="pt-PT"/>
              <a:pPr>
                <a:defRPr/>
              </a:pPr>
              <a:t>30-10-2012</a:t>
            </a:fld>
            <a:endParaRPr lang="pt-PT" dirty="0"/>
          </a:p>
        </p:txBody>
      </p:sp>
      <p:sp>
        <p:nvSpPr>
          <p:cNvPr id="3" name="Marcador de Posição do Rodapé 4"/>
          <p:cNvSpPr>
            <a:spLocks noGrp="1"/>
          </p:cNvSpPr>
          <p:nvPr>
            <p:ph type="ftr" sz="quarter" idx="11"/>
          </p:nvPr>
        </p:nvSpPr>
        <p:spPr/>
        <p:txBody>
          <a:bodyPr/>
          <a:lstStyle>
            <a:lvl1pPr>
              <a:defRPr/>
            </a:lvl1pPr>
          </a:lstStyle>
          <a:p>
            <a:pPr>
              <a:defRPr/>
            </a:pPr>
            <a:endParaRPr lang="pt-PT"/>
          </a:p>
        </p:txBody>
      </p:sp>
      <p:sp>
        <p:nvSpPr>
          <p:cNvPr id="4" name="Marcador de Posição do Número do Diapositivo 5"/>
          <p:cNvSpPr>
            <a:spLocks noGrp="1"/>
          </p:cNvSpPr>
          <p:nvPr>
            <p:ph type="sldNum" sz="quarter" idx="12"/>
          </p:nvPr>
        </p:nvSpPr>
        <p:spPr/>
        <p:txBody>
          <a:bodyPr/>
          <a:lstStyle>
            <a:lvl1pPr>
              <a:defRPr/>
            </a:lvl1pPr>
          </a:lstStyle>
          <a:p>
            <a:pPr>
              <a:defRPr/>
            </a:pPr>
            <a:fld id="{2C078A8C-2ED2-4065-A31E-9AD2E5320EE1}" type="slidenum">
              <a:rPr lang="pt-PT"/>
              <a:pPr>
                <a:defRPr/>
              </a:pPr>
              <a:t>‹nº›</a:t>
            </a:fld>
            <a:endParaRPr lang="pt-PT"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42D057AD-4751-4A41-B013-FEB932E2BD90}" type="datetimeFigureOut">
              <a:rPr lang="pt-PT"/>
              <a:pPr>
                <a:defRPr/>
              </a:pPr>
              <a:t>30-10-2012</a:t>
            </a:fld>
            <a:endParaRPr lang="pt-PT" dirty="0"/>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D94E8590-7D28-434D-A8C8-5672D3BC19C4}" type="slidenum">
              <a:rPr lang="pt-PT"/>
              <a:pPr>
                <a:defRPr/>
              </a:pPr>
              <a:t>‹nº›</a:t>
            </a:fld>
            <a:endParaRPr lang="pt-PT"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7CAC7F4A-1D7F-4569-961D-328B10DED350}" type="datetimeFigureOut">
              <a:rPr lang="pt-PT"/>
              <a:pPr>
                <a:defRPr/>
              </a:pPr>
              <a:t>30-10-2012</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8A3DED29-5BB2-466B-9163-7E6B3791EBB8}" type="slidenum">
              <a:rPr lang="pt-PT"/>
              <a:pPr>
                <a:defRPr/>
              </a:pPr>
              <a:t>‹nº›</a:t>
            </a:fld>
            <a:endParaRPr lang="pt-PT"/>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dirty="0" smtClean="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ED9FCB72-ADF2-4F5F-B528-CA99F79AC084}" type="datetimeFigureOut">
              <a:rPr lang="pt-PT"/>
              <a:pPr>
                <a:defRPr/>
              </a:pPr>
              <a:t>30-10-2012</a:t>
            </a:fld>
            <a:endParaRPr lang="pt-PT" dirty="0"/>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675FA301-5379-46A5-B307-C6F9632CB4E7}" type="slidenum">
              <a:rPr lang="pt-PT"/>
              <a:pPr>
                <a:defRPr/>
              </a:pPr>
              <a:t>‹nº›</a:t>
            </a:fld>
            <a:endParaRPr lang="pt-PT"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3DF107B4-3346-48E0-AE16-244FBE2B8490}" type="datetimeFigureOut">
              <a:rPr lang="pt-PT"/>
              <a:pPr>
                <a:defRPr/>
              </a:pPr>
              <a:t>30-10-2012</a:t>
            </a:fld>
            <a:endParaRPr lang="pt-PT" dirty="0"/>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7D735F8C-780C-4C72-A4B8-DDA2B4943D71}" type="slidenum">
              <a:rPr lang="pt-PT"/>
              <a:pPr>
                <a:defRPr/>
              </a:pPr>
              <a:t>‹nº›</a:t>
            </a:fld>
            <a:endParaRPr lang="pt-PT"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2E62CD8F-1235-4AFD-8953-489D990BD4AB}" type="datetimeFigureOut">
              <a:rPr lang="pt-PT"/>
              <a:pPr>
                <a:defRPr/>
              </a:pPr>
              <a:t>30-10-2012</a:t>
            </a:fld>
            <a:endParaRPr lang="pt-PT" dirty="0"/>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556D0184-3CD0-4179-A4CE-38B74739565D}" type="slidenum">
              <a:rPr lang="pt-PT"/>
              <a:pPr>
                <a:defRPr/>
              </a:pPr>
              <a:t>‹nº›</a:t>
            </a:fld>
            <a:endParaRPr lang="pt-PT"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lvl1pPr>
              <a:defRPr/>
            </a:lvl1pPr>
          </a:lstStyle>
          <a:p>
            <a:pPr>
              <a:defRPr/>
            </a:pPr>
            <a:fld id="{DAA10841-4553-426E-8BC0-6C647378F381}" type="datetimeFigureOut">
              <a:rPr lang="pt-PT"/>
              <a:pPr>
                <a:defRPr/>
              </a:pPr>
              <a:t>30-10-2012</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E8D51003-3E03-4863-9D29-656BC77420DE}" type="slidenum">
              <a:rPr lang="pt-PT"/>
              <a:pPr>
                <a:defRPr/>
              </a:pPr>
              <a:t>‹nº›</a:t>
            </a:fld>
            <a:endParaRPr lang="pt-PT"/>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3"/>
          <p:cNvSpPr>
            <a:spLocks noGrp="1"/>
          </p:cNvSpPr>
          <p:nvPr>
            <p:ph type="dt" sz="half" idx="10"/>
          </p:nvPr>
        </p:nvSpPr>
        <p:spPr/>
        <p:txBody>
          <a:bodyPr/>
          <a:lstStyle>
            <a:lvl1pPr>
              <a:defRPr/>
            </a:lvl1pPr>
          </a:lstStyle>
          <a:p>
            <a:pPr>
              <a:defRPr/>
            </a:pPr>
            <a:fld id="{E3000D56-26B3-4B3C-BB53-9EC9155BFC8B}" type="datetimeFigureOut">
              <a:rPr lang="pt-PT"/>
              <a:pPr>
                <a:defRPr/>
              </a:pPr>
              <a:t>30-10-2012</a:t>
            </a:fld>
            <a:endParaRPr lang="pt-PT"/>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A7CDC716-7CD2-4897-B2CE-A4FC39AEC565}" type="slidenum">
              <a:rPr lang="pt-PT"/>
              <a:pPr>
                <a:defRPr/>
              </a:pPr>
              <a:t>‹nº›</a:t>
            </a:fld>
            <a:endParaRPr lang="pt-PT"/>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3"/>
          <p:cNvSpPr>
            <a:spLocks noGrp="1"/>
          </p:cNvSpPr>
          <p:nvPr>
            <p:ph type="dt" sz="half" idx="10"/>
          </p:nvPr>
        </p:nvSpPr>
        <p:spPr/>
        <p:txBody>
          <a:bodyPr/>
          <a:lstStyle>
            <a:lvl1pPr>
              <a:defRPr/>
            </a:lvl1pPr>
          </a:lstStyle>
          <a:p>
            <a:pPr>
              <a:defRPr/>
            </a:pPr>
            <a:fld id="{F4C42239-7151-4EB8-8C89-D397FC0884EB}" type="datetimeFigureOut">
              <a:rPr lang="pt-PT"/>
              <a:pPr>
                <a:defRPr/>
              </a:pPr>
              <a:t>30-10-2012</a:t>
            </a:fld>
            <a:endParaRPr lang="pt-PT"/>
          </a:p>
        </p:txBody>
      </p:sp>
      <p:sp>
        <p:nvSpPr>
          <p:cNvPr id="8" name="Marcador de Posição do Rodapé 4"/>
          <p:cNvSpPr>
            <a:spLocks noGrp="1"/>
          </p:cNvSpPr>
          <p:nvPr>
            <p:ph type="ftr" sz="quarter" idx="11"/>
          </p:nvPr>
        </p:nvSpPr>
        <p:spPr/>
        <p:txBody>
          <a:bodyPr/>
          <a:lstStyle>
            <a:lvl1pPr>
              <a:defRPr/>
            </a:lvl1pPr>
          </a:lstStyle>
          <a:p>
            <a:pPr>
              <a:defRPr/>
            </a:pPr>
            <a:endParaRPr lang="pt-PT"/>
          </a:p>
        </p:txBody>
      </p:sp>
      <p:sp>
        <p:nvSpPr>
          <p:cNvPr id="9" name="Marcador de Posição do Número do Diapositivo 5"/>
          <p:cNvSpPr>
            <a:spLocks noGrp="1"/>
          </p:cNvSpPr>
          <p:nvPr>
            <p:ph type="sldNum" sz="quarter" idx="12"/>
          </p:nvPr>
        </p:nvSpPr>
        <p:spPr/>
        <p:txBody>
          <a:bodyPr/>
          <a:lstStyle>
            <a:lvl1pPr>
              <a:defRPr/>
            </a:lvl1pPr>
          </a:lstStyle>
          <a:p>
            <a:pPr>
              <a:defRPr/>
            </a:pPr>
            <a:fld id="{C9EF8C7F-6551-4701-BFF7-322FA28079D0}" type="slidenum">
              <a:rPr lang="pt-PT"/>
              <a:pPr>
                <a:defRPr/>
              </a:pPr>
              <a:t>‹nº›</a:t>
            </a:fld>
            <a:endParaRPr lang="pt-PT"/>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3"/>
          <p:cNvSpPr>
            <a:spLocks noGrp="1"/>
          </p:cNvSpPr>
          <p:nvPr>
            <p:ph type="dt" sz="half" idx="10"/>
          </p:nvPr>
        </p:nvSpPr>
        <p:spPr/>
        <p:txBody>
          <a:bodyPr/>
          <a:lstStyle>
            <a:lvl1pPr>
              <a:defRPr/>
            </a:lvl1pPr>
          </a:lstStyle>
          <a:p>
            <a:pPr>
              <a:defRPr/>
            </a:pPr>
            <a:fld id="{63EAE1C2-FD1C-4785-89B4-4A95C99F5882}" type="datetimeFigureOut">
              <a:rPr lang="pt-PT"/>
              <a:pPr>
                <a:defRPr/>
              </a:pPr>
              <a:t>30-10-2012</a:t>
            </a:fld>
            <a:endParaRPr lang="pt-PT"/>
          </a:p>
        </p:txBody>
      </p:sp>
      <p:sp>
        <p:nvSpPr>
          <p:cNvPr id="4" name="Marcador de Posição do Rodapé 4"/>
          <p:cNvSpPr>
            <a:spLocks noGrp="1"/>
          </p:cNvSpPr>
          <p:nvPr>
            <p:ph type="ftr" sz="quarter" idx="11"/>
          </p:nvPr>
        </p:nvSpPr>
        <p:spPr/>
        <p:txBody>
          <a:bodyPr/>
          <a:lstStyle>
            <a:lvl1pPr>
              <a:defRPr/>
            </a:lvl1pPr>
          </a:lstStyle>
          <a:p>
            <a:pPr>
              <a:defRPr/>
            </a:pPr>
            <a:endParaRPr lang="pt-PT"/>
          </a:p>
        </p:txBody>
      </p:sp>
      <p:sp>
        <p:nvSpPr>
          <p:cNvPr id="5" name="Marcador de Posição do Número do Diapositivo 5"/>
          <p:cNvSpPr>
            <a:spLocks noGrp="1"/>
          </p:cNvSpPr>
          <p:nvPr>
            <p:ph type="sldNum" sz="quarter" idx="12"/>
          </p:nvPr>
        </p:nvSpPr>
        <p:spPr/>
        <p:txBody>
          <a:bodyPr/>
          <a:lstStyle>
            <a:lvl1pPr>
              <a:defRPr/>
            </a:lvl1pPr>
          </a:lstStyle>
          <a:p>
            <a:pPr>
              <a:defRPr/>
            </a:pPr>
            <a:fld id="{02A27AE2-11E9-4D7C-AE49-4C06C760BDAD}" type="slidenum">
              <a:rPr lang="pt-PT"/>
              <a:pPr>
                <a:defRPr/>
              </a:pPr>
              <a:t>‹nº›</a:t>
            </a:fld>
            <a:endParaRPr lang="pt-PT"/>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3"/>
          <p:cNvSpPr>
            <a:spLocks noGrp="1"/>
          </p:cNvSpPr>
          <p:nvPr>
            <p:ph type="dt" sz="half" idx="10"/>
          </p:nvPr>
        </p:nvSpPr>
        <p:spPr/>
        <p:txBody>
          <a:bodyPr/>
          <a:lstStyle>
            <a:lvl1pPr>
              <a:defRPr/>
            </a:lvl1pPr>
          </a:lstStyle>
          <a:p>
            <a:pPr>
              <a:defRPr/>
            </a:pPr>
            <a:fld id="{E7B0D2F2-06E7-41AE-B9A2-C2DD1F8ECE32}" type="datetimeFigureOut">
              <a:rPr lang="pt-PT"/>
              <a:pPr>
                <a:defRPr/>
              </a:pPr>
              <a:t>30-10-2012</a:t>
            </a:fld>
            <a:endParaRPr lang="pt-PT"/>
          </a:p>
        </p:txBody>
      </p:sp>
      <p:sp>
        <p:nvSpPr>
          <p:cNvPr id="3" name="Marcador de Posição do Rodapé 4"/>
          <p:cNvSpPr>
            <a:spLocks noGrp="1"/>
          </p:cNvSpPr>
          <p:nvPr>
            <p:ph type="ftr" sz="quarter" idx="11"/>
          </p:nvPr>
        </p:nvSpPr>
        <p:spPr/>
        <p:txBody>
          <a:bodyPr/>
          <a:lstStyle>
            <a:lvl1pPr>
              <a:defRPr/>
            </a:lvl1pPr>
          </a:lstStyle>
          <a:p>
            <a:pPr>
              <a:defRPr/>
            </a:pPr>
            <a:endParaRPr lang="pt-PT"/>
          </a:p>
        </p:txBody>
      </p:sp>
      <p:sp>
        <p:nvSpPr>
          <p:cNvPr id="4" name="Marcador de Posição do Número do Diapositivo 5"/>
          <p:cNvSpPr>
            <a:spLocks noGrp="1"/>
          </p:cNvSpPr>
          <p:nvPr>
            <p:ph type="sldNum" sz="quarter" idx="12"/>
          </p:nvPr>
        </p:nvSpPr>
        <p:spPr/>
        <p:txBody>
          <a:bodyPr/>
          <a:lstStyle>
            <a:lvl1pPr>
              <a:defRPr/>
            </a:lvl1pPr>
          </a:lstStyle>
          <a:p>
            <a:pPr>
              <a:defRPr/>
            </a:pPr>
            <a:fld id="{0CF1BA35-7B04-4B99-8659-7A027A297D76}" type="slidenum">
              <a:rPr lang="pt-PT"/>
              <a:pPr>
                <a:defRPr/>
              </a:pPr>
              <a:t>‹nº›</a:t>
            </a:fld>
            <a:endParaRPr lang="pt-PT"/>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FEE1CFD3-CD48-496C-8372-8DABC8D7DCA2}" type="datetimeFigureOut">
              <a:rPr lang="pt-PT"/>
              <a:pPr>
                <a:defRPr/>
              </a:pPr>
              <a:t>30-10-2012</a:t>
            </a:fld>
            <a:endParaRPr lang="pt-PT"/>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1A46F262-1070-4C47-B83C-8A807B1507F0}" type="slidenum">
              <a:rPr lang="pt-PT"/>
              <a:pPr>
                <a:defRPr/>
              </a:pPr>
              <a:t>‹nº›</a:t>
            </a:fld>
            <a:endParaRPr lang="pt-PT"/>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smtClean="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8E060AE7-5F4E-4276-8759-AED8B7DC8303}" type="datetimeFigureOut">
              <a:rPr lang="pt-PT"/>
              <a:pPr>
                <a:defRPr/>
              </a:pPr>
              <a:t>30-10-2012</a:t>
            </a:fld>
            <a:endParaRPr lang="pt-PT"/>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77D97C14-FCAD-4C5D-8536-01A82D774154}" type="slidenum">
              <a:rPr lang="pt-PT"/>
              <a:pPr>
                <a:defRPr/>
              </a:pPr>
              <a:t>‹nº›</a:t>
            </a:fld>
            <a:endParaRPr lang="pt-PT"/>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Marcador de Posição do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Clique para editar o estilo</a:t>
            </a:r>
          </a:p>
        </p:txBody>
      </p:sp>
      <p:sp>
        <p:nvSpPr>
          <p:cNvPr id="1027" name="Marcador de Posição do Tex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D9C8A7BA-CD94-49AF-8421-ED72F72ACBBF}" type="datetimeFigureOut">
              <a:rPr lang="pt-PT"/>
              <a:pPr>
                <a:defRPr/>
              </a:pPr>
              <a:t>30-10-2012</a:t>
            </a:fld>
            <a:endParaRPr lang="pt-PT"/>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pt-PT"/>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F0FBE09A-7C8C-47D9-8C88-45AD50D1D184}" type="slidenum">
              <a:rPr lang="pt-PT"/>
              <a:pPr>
                <a:defRPr/>
              </a:pPr>
              <a:t>‹nº›</a:t>
            </a:fld>
            <a:endParaRPr lang="pt-P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Marcador de Posição do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Clique para editar o estilo</a:t>
            </a:r>
          </a:p>
        </p:txBody>
      </p:sp>
      <p:sp>
        <p:nvSpPr>
          <p:cNvPr id="2051" name="Marcador de Posição do Tex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ECEA47D2-EDD1-40A4-88F9-D6D438E7CD92}" type="datetimeFigureOut">
              <a:rPr lang="pt-PT"/>
              <a:pPr>
                <a:defRPr/>
              </a:pPr>
              <a:t>30-10-2012</a:t>
            </a:fld>
            <a:endParaRPr lang="pt-PT" dirty="0"/>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pt-PT"/>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FACBFBBE-380C-47A9-A18E-E9F089420EA0}" type="slidenum">
              <a:rPr lang="pt-PT"/>
              <a:pPr>
                <a:defRPr/>
              </a:pPr>
              <a:t>‹nº›</a:t>
            </a:fld>
            <a:endParaRPr lang="pt-PT"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mega\Pictures\Santos y Papa\túmulo.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500063" y="4357688"/>
            <a:ext cx="8429625" cy="523875"/>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fontAlgn="auto">
              <a:spcBef>
                <a:spcPts val="0"/>
              </a:spcBef>
              <a:spcAft>
                <a:spcPts val="0"/>
              </a:spcAft>
              <a:defRPr/>
            </a:pPr>
            <a:r>
              <a:rPr lang="pt-PT"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MENSAGENS NO TÚMULO DE JOÃO PAULO II</a:t>
            </a:r>
          </a:p>
        </p:txBody>
      </p:sp>
      <p:pic>
        <p:nvPicPr>
          <p:cNvPr id="4" name="coro e som-joaoPaulo II.wav">
            <a:hlinkClick r:id="" action="ppaction://media"/>
          </p:cNvPr>
          <p:cNvPicPr>
            <a:picLocks noRot="1" noChangeAspect="1"/>
          </p:cNvPicPr>
          <p:nvPr>
            <a:wavAudioFile r:embed="rId1" name="coro e som-joaoPaulo II.wav"/>
          </p:nvPr>
        </p:nvPicPr>
        <p:blipFill>
          <a:blip r:embed="rId4"/>
          <a:srcRect/>
          <a:stretch>
            <a:fillRect/>
          </a:stretch>
        </p:blipFill>
        <p:spPr bwMode="auto">
          <a:xfrm>
            <a:off x="7467600" y="1071563"/>
            <a:ext cx="342900" cy="223837"/>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000"/>
                                        <p:tgtEl>
                                          <p:spTgt spid="5"/>
                                        </p:tgtEl>
                                      </p:cBhvr>
                                    </p:animEffect>
                                  </p:childTnLst>
                                </p:cTn>
                              </p:par>
                            </p:childTnLst>
                          </p:cTn>
                        </p:par>
                        <p:par>
                          <p:cTn id="8" fill="hold">
                            <p:stCondLst>
                              <p:cond delay="2000"/>
                            </p:stCondLst>
                            <p:childTnLst>
                              <p:par>
                                <p:cTn id="9" presetID="1" presetClass="mediacall" presetSubtype="0" fill="hold" nodeType="afterEffect">
                                  <p:stCondLst>
                                    <p:cond delay="0"/>
                                  </p:stCondLst>
                                  <p:childTnLst>
                                    <p:cmd type="call" cmd="playFrom(0.0)">
                                      <p:cBhvr>
                                        <p:cTn id="10"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11" repeatCount="indefinite"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214313" y="214313"/>
            <a:ext cx="7643812" cy="2586037"/>
          </a:xfrm>
          <a:prstGeom prst="rect">
            <a:avLst/>
          </a:prstGeom>
          <a:noFill/>
        </p:spPr>
        <p:txBody>
          <a:bodyPr>
            <a:spAutoFit/>
          </a:bodyPr>
          <a:lstStyle/>
          <a:p>
            <a:pPr fontAlgn="auto">
              <a:spcBef>
                <a:spcPts val="0"/>
              </a:spcBef>
              <a:spcAft>
                <a:spcPts val="0"/>
              </a:spcAft>
              <a:defRPr/>
            </a:pPr>
            <a:r>
              <a:rPr lang="pt-PT" b="1" dirty="0">
                <a:solidFill>
                  <a:schemeClr val="accent2">
                    <a:lumMod val="75000"/>
                  </a:schemeClr>
                </a:solidFill>
                <a:effectLst>
                  <a:glow rad="63500">
                    <a:schemeClr val="accent1">
                      <a:satMod val="175000"/>
                      <a:alpha val="40000"/>
                    </a:schemeClr>
                  </a:glow>
                </a:effectLst>
                <a:latin typeface="Times New Roman" pitchFamily="18" charset="0"/>
                <a:cs typeface="Times New Roman" pitchFamily="18" charset="0"/>
              </a:rPr>
              <a:t>«VEJO A VIDA E O MUNDO COM OLHAR DIFERENTE. COMPREENDI QUE DEVO APRENDER A ACEITAR OS PROBLEMAS DA EXISTÊNCIA COMO JESUS LEVOU A SUA CRUZ; SEM ÓDIO, MAS COM AMOR E MATURIDADE… COMO JOÃO PAULO II LEVOU A SUA!</a:t>
            </a:r>
          </a:p>
          <a:p>
            <a:pPr fontAlgn="auto">
              <a:spcBef>
                <a:spcPts val="0"/>
              </a:spcBef>
              <a:spcAft>
                <a:spcPts val="0"/>
              </a:spcAft>
              <a:defRPr/>
            </a:pPr>
            <a:r>
              <a:rPr lang="pt-PT" b="1" dirty="0">
                <a:solidFill>
                  <a:schemeClr val="accent2">
                    <a:lumMod val="75000"/>
                  </a:schemeClr>
                </a:solidFill>
                <a:effectLst>
                  <a:glow rad="63500">
                    <a:schemeClr val="accent1">
                      <a:satMod val="175000"/>
                      <a:alpha val="40000"/>
                    </a:schemeClr>
                  </a:glow>
                </a:effectLst>
                <a:latin typeface="Times New Roman" pitchFamily="18" charset="0"/>
                <a:cs typeface="Times New Roman" pitchFamily="18" charset="0"/>
              </a:rPr>
              <a:t>O REINO DE DEUS EXISTE DE FACTO: ELE NO-LO MOSTROU… E JÁ NÃO É UM MISTÉRIO PARA MIM. </a:t>
            </a:r>
          </a:p>
          <a:p>
            <a:pPr fontAlgn="auto">
              <a:spcBef>
                <a:spcPts val="0"/>
              </a:spcBef>
              <a:spcAft>
                <a:spcPts val="0"/>
              </a:spcAft>
              <a:defRPr/>
            </a:pPr>
            <a:r>
              <a:rPr lang="pt-PT" b="1" dirty="0">
                <a:solidFill>
                  <a:schemeClr val="accent2">
                    <a:lumMod val="75000"/>
                  </a:schemeClr>
                </a:solidFill>
                <a:effectLst>
                  <a:glow rad="63500">
                    <a:schemeClr val="accent1">
                      <a:satMod val="175000"/>
                      <a:alpha val="40000"/>
                    </a:schemeClr>
                  </a:glow>
                </a:effectLst>
                <a:latin typeface="Times New Roman" pitchFamily="18" charset="0"/>
                <a:cs typeface="Times New Roman" pitchFamily="18" charset="0"/>
              </a:rPr>
              <a:t>OBRIGADO, PAPA JOÃO PAULO II!»</a:t>
            </a:r>
          </a:p>
          <a:p>
            <a:pPr fontAlgn="auto">
              <a:spcBef>
                <a:spcPts val="0"/>
              </a:spcBef>
              <a:spcAft>
                <a:spcPts val="0"/>
              </a:spcAft>
              <a:defRPr/>
            </a:pPr>
            <a:r>
              <a:rPr lang="pt-PT" b="1" dirty="0">
                <a:solidFill>
                  <a:schemeClr val="accent2">
                    <a:lumMod val="75000"/>
                  </a:schemeClr>
                </a:solidFill>
                <a:effectLst>
                  <a:glow rad="63500">
                    <a:schemeClr val="accent1">
                      <a:satMod val="175000"/>
                      <a:alpha val="40000"/>
                    </a:schemeClr>
                  </a:glow>
                </a:effectLst>
                <a:latin typeface="Times New Roman" pitchFamily="18" charset="0"/>
                <a:cs typeface="Times New Roman" pitchFamily="18" charset="0"/>
              </a:rPr>
              <a:t>(um jovem)</a:t>
            </a:r>
          </a:p>
        </p:txBody>
      </p:sp>
      <p:sp>
        <p:nvSpPr>
          <p:cNvPr id="4" name="CaixaDeTexto 3"/>
          <p:cNvSpPr txBox="1"/>
          <p:nvPr/>
        </p:nvSpPr>
        <p:spPr>
          <a:xfrm>
            <a:off x="428625" y="3643313"/>
            <a:ext cx="7143750" cy="2308225"/>
          </a:xfrm>
          <a:prstGeom prst="rect">
            <a:avLst/>
          </a:prstGeom>
          <a:noFill/>
        </p:spPr>
        <p:txBody>
          <a:bodyPr>
            <a:spAutoFit/>
          </a:bodyPr>
          <a:lstStyle/>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«AJUDA-ME A ATRAVESSAR ESTE MOMENTO DIFICIL DA MINHA VIDA! AJUDA-ME A VIVER COM DIGNIDADE E PACIÊNCIA… COMO TU FIZESTE. PEÇO-TE, CURA-ME!</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OU ENTÃO, AJUDA-ME E QUE A MINHA SAÚDE MELHORE PARA PODER CUIDAR DA MINHA FAMÍLIA. SEMPRE GUARDAREI NO MEU CORAÇÃO AS TUAS PALAVRAS: </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“NÃO TENHAIS MEDO”!»</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(uma mãe. Mensagem escrita em inglês).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214313" y="214313"/>
            <a:ext cx="7310015" cy="923925"/>
          </a:xfrm>
          <a:prstGeom prst="rect">
            <a:avLst/>
          </a:prstGeom>
          <a:noFill/>
        </p:spPr>
        <p:txBody>
          <a:bodyPr>
            <a:spAutoFit/>
          </a:bodyPr>
          <a:lstStyle/>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«DESTE TUDO À IGREJA; ABRISTE-NOS OS CAMINHOS DO NOVO SÉCULO! COMO É POSSIVEL NÃO TE AMAR?»</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(uma jovem)</a:t>
            </a:r>
          </a:p>
        </p:txBody>
      </p:sp>
      <p:sp>
        <p:nvSpPr>
          <p:cNvPr id="4" name="CaixaDeTexto 3"/>
          <p:cNvSpPr txBox="1"/>
          <p:nvPr/>
        </p:nvSpPr>
        <p:spPr>
          <a:xfrm>
            <a:off x="179512" y="2786063"/>
            <a:ext cx="6984776" cy="2862322"/>
          </a:xfrm>
          <a:prstGeom prst="rect">
            <a:avLst/>
          </a:prstGeom>
          <a:noFill/>
        </p:spPr>
        <p:txBody>
          <a:bodyPr>
            <a:spAutoFit/>
          </a:bodyPr>
          <a:lstStyle/>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 TENHO A CERTEZA DE QUE ME AJUDARÁS… PORQUE, COMO PENSO, TU ÉS DEMASIADO BOM PARA NÃO PENSARES ATÉ EM MIM…! E SE POR ACASO AINDA TIVESSES ALGUM TEMPO, OLHA PARA CÁ E TIRA-ME ESTA COISA OPACA DA DOENÇA QUE ME SOBRECARREGA.</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QUANDO TE FOSTE, DE TODOS DESCEU UMA LÁGRIMA: TU FOSTE MESMO UMA GRANDE PESSOA! SE CALHAR EU SÓ VIM A DESCOBRIR ISSO TARDE DEMAIS! AMO-TE»</a:t>
            </a:r>
          </a:p>
          <a:p>
            <a:pPr fontAlgn="auto">
              <a:spcBef>
                <a:spcPts val="0"/>
              </a:spcBef>
              <a:spcAft>
                <a:spcPts val="0"/>
              </a:spcAft>
              <a:defRPr/>
            </a:pPr>
            <a:endPar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endParaRP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(um jovem estudante)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214313" y="214313"/>
            <a:ext cx="7643812" cy="1754187"/>
          </a:xfrm>
          <a:prstGeom prst="rect">
            <a:avLst/>
          </a:prstGeom>
          <a:noFill/>
        </p:spPr>
        <p:txBody>
          <a:bodyPr>
            <a:spAutoFit/>
          </a:bodyPr>
          <a:lstStyle/>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«AMADO PAPA JOÃO PAULO II: EU CREIO QUE TU, OLHANDO AGORA DO CÉU OS MUITOS PEQUENINOS QUE SOFREM NESTA TERRA… LEVARÁS AO PAI AS SUAS LÁGRIMAS E TUDO FARÁS PARA OS AJUDARES!   AJUDA-ME A SANTIFICAR-ME… COMO TU FIZESTE!»</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(da Nigéria)</a:t>
            </a:r>
          </a:p>
        </p:txBody>
      </p:sp>
      <p:sp>
        <p:nvSpPr>
          <p:cNvPr id="4" name="CaixaDeTexto 3"/>
          <p:cNvSpPr txBox="1"/>
          <p:nvPr/>
        </p:nvSpPr>
        <p:spPr>
          <a:xfrm>
            <a:off x="0" y="2928938"/>
            <a:ext cx="7143750" cy="1200150"/>
          </a:xfrm>
          <a:prstGeom prst="rect">
            <a:avLst/>
          </a:prstGeom>
          <a:noFill/>
        </p:spPr>
        <p:txBody>
          <a:bodyPr>
            <a:spAutoFit/>
          </a:bodyPr>
          <a:lstStyle/>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 PEÇO-TE A GRAÇA  DA MINHA CONVERSÃO CONTÍNUA! QUE O MEU CORAÇÃO ARDA SEMPRE COM O ÚNICO AMOR PELO QUAL VALE A PENA VIVER: JESUS CRISTO!»</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(um sacerdote)</a:t>
            </a:r>
          </a:p>
        </p:txBody>
      </p:sp>
      <p:sp>
        <p:nvSpPr>
          <p:cNvPr id="7" name="CaixaDeTexto 6"/>
          <p:cNvSpPr txBox="1"/>
          <p:nvPr/>
        </p:nvSpPr>
        <p:spPr>
          <a:xfrm>
            <a:off x="714375" y="4786313"/>
            <a:ext cx="7715250" cy="1754187"/>
          </a:xfrm>
          <a:prstGeom prst="rect">
            <a:avLst/>
          </a:prstGeom>
          <a:noFill/>
        </p:spPr>
        <p:txBody>
          <a:bodyPr>
            <a:spAutoFit/>
          </a:bodyPr>
          <a:lstStyle/>
          <a:p>
            <a:pPr fontAlgn="auto">
              <a:spcBef>
                <a:spcPts val="0"/>
              </a:spcBef>
              <a:spcAft>
                <a:spcPts val="0"/>
              </a:spcAft>
              <a:defRPr/>
            </a:pPr>
            <a:r>
              <a:rPr lang="pt-PT" dirty="0">
                <a:solidFill>
                  <a:schemeClr val="accent2">
                    <a:lumMod val="50000"/>
                  </a:schemeClr>
                </a:solidFill>
                <a:effectLst>
                  <a:glow rad="63500">
                    <a:schemeClr val="accent1">
                      <a:satMod val="175000"/>
                      <a:alpha val="40000"/>
                    </a:schemeClr>
                  </a:glow>
                </a:effectLst>
                <a:latin typeface="+mn-lt"/>
                <a:cs typeface="+mn-cs"/>
              </a:rPr>
              <a:t>« </a:t>
            </a:r>
            <a:r>
              <a:rPr lang="pt-PT" b="1" dirty="0">
                <a:solidFill>
                  <a:schemeClr val="accent2">
                    <a:lumMod val="50000"/>
                  </a:schemeClr>
                </a:solidFill>
                <a:effectLst>
                  <a:glow rad="63500">
                    <a:schemeClr val="accent1">
                      <a:satMod val="175000"/>
                      <a:alpha val="40000"/>
                    </a:schemeClr>
                  </a:glow>
                </a:effectLst>
                <a:latin typeface="+mn-lt"/>
                <a:cs typeface="+mn-cs"/>
              </a:rPr>
              <a:t>querido João Paulo II: obrigado por nos teres amado dessa forma!</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mn-lt"/>
                <a:cs typeface="+mn-cs"/>
              </a:rPr>
              <a:t>A tua bênção tudo muda nestes tempos de barulho… foi um gesto profético de poder extraordinário. Tu aproximaste-me de Deus! </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mn-lt"/>
                <a:cs typeface="+mn-cs"/>
              </a:rPr>
              <a:t>Perdoa-me pelo tempo em que eu ainda não entendia…!»</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mn-lt"/>
                <a:cs typeface="+mn-cs"/>
              </a:rPr>
              <a:t>(uma jovem)</a:t>
            </a:r>
          </a:p>
          <a:p>
            <a:pPr fontAlgn="auto">
              <a:spcBef>
                <a:spcPts val="0"/>
              </a:spcBef>
              <a:spcAft>
                <a:spcPts val="0"/>
              </a:spcAft>
              <a:defRPr/>
            </a:pPr>
            <a:endParaRPr lang="pt-PT" dirty="0">
              <a:solidFill>
                <a:schemeClr val="accent2">
                  <a:lumMod val="50000"/>
                </a:schemeClr>
              </a:solidFill>
              <a:latin typeface="+mn-lt"/>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500063" y="2357438"/>
            <a:ext cx="5929312" cy="4246562"/>
          </a:xfrm>
          <a:prstGeom prst="rect">
            <a:avLst/>
          </a:prstGeom>
          <a:noFill/>
        </p:spPr>
        <p:txBody>
          <a:bodyPr>
            <a:spAutoFit/>
          </a:bodyPr>
          <a:lstStyle/>
          <a:p>
            <a:pPr fontAlgn="auto">
              <a:spcBef>
                <a:spcPts val="0"/>
              </a:spcBef>
              <a:spcAft>
                <a:spcPts val="0"/>
              </a:spcAft>
              <a:defRPr/>
            </a:pPr>
            <a:r>
              <a:rPr lang="pt-PT" b="1" dirty="0">
                <a:solidFill>
                  <a:schemeClr val="accent2">
                    <a:lumMod val="75000"/>
                  </a:schemeClr>
                </a:solidFill>
                <a:effectLst>
                  <a:glow rad="63500">
                    <a:schemeClr val="accent1">
                      <a:satMod val="175000"/>
                      <a:alpha val="40000"/>
                    </a:schemeClr>
                  </a:glow>
                </a:effectLst>
                <a:latin typeface="Times New Roman" pitchFamily="18" charset="0"/>
                <a:cs typeface="Times New Roman" pitchFamily="18" charset="0"/>
              </a:rPr>
              <a:t>«QUERIDO KAROL: EU AMO-TE E VENERO-TE; ENTREGO-ME À TUA PODEROSA INTERCESSÃO. TU PERDESTE A TUA MÃE POUCOS ANOS DEPOIS DE NASCERES; EU PERDI-A QUANDO TINHA 18 ANOS.</a:t>
            </a:r>
          </a:p>
          <a:p>
            <a:pPr fontAlgn="auto">
              <a:spcBef>
                <a:spcPts val="0"/>
              </a:spcBef>
              <a:spcAft>
                <a:spcPts val="0"/>
              </a:spcAft>
              <a:defRPr/>
            </a:pPr>
            <a:r>
              <a:rPr lang="pt-PT" b="1" dirty="0">
                <a:solidFill>
                  <a:schemeClr val="accent2">
                    <a:lumMod val="75000"/>
                  </a:schemeClr>
                </a:solidFill>
                <a:effectLst>
                  <a:glow rad="63500">
                    <a:schemeClr val="accent1">
                      <a:satMod val="175000"/>
                      <a:alpha val="40000"/>
                    </a:schemeClr>
                  </a:glow>
                </a:effectLst>
                <a:latin typeface="Times New Roman" pitchFamily="18" charset="0"/>
                <a:cs typeface="Times New Roman" pitchFamily="18" charset="0"/>
              </a:rPr>
              <a:t>DEPOIS FUI CONVOCADO PARA A GUERRA – TAMBÉM EU NASCI EM 1920. TU ADOPTASTE TODA A HUMANIDADE, E EU, COM A MINHA MULHER, ADOPTÁMOS UMA MENINA  HÀ MUITOS ANOS. NÃO FALTARÁ MUITO PARA NOS REENCONTRARMOS EM CRISTO. ENTRETANTO, CONFIO-TE A MINHA FILHA… O MEU GENRO E OS MEUS NETOS, PARA QUE POSSAM CRESCER NA BONDADE, NA ESPERANÇA E NA CARIDADE»</a:t>
            </a:r>
          </a:p>
          <a:p>
            <a:pPr fontAlgn="auto">
              <a:spcBef>
                <a:spcPts val="0"/>
              </a:spcBef>
              <a:spcAft>
                <a:spcPts val="0"/>
              </a:spcAft>
              <a:defRPr/>
            </a:pPr>
            <a:r>
              <a:rPr lang="pt-PT" b="1" dirty="0">
                <a:solidFill>
                  <a:schemeClr val="accent2">
                    <a:lumMod val="75000"/>
                  </a:schemeClr>
                </a:solidFill>
                <a:effectLst>
                  <a:glow rad="63500">
                    <a:schemeClr val="accent1">
                      <a:satMod val="175000"/>
                      <a:alpha val="40000"/>
                    </a:schemeClr>
                  </a:glow>
                </a:effectLst>
                <a:latin typeface="Times New Roman" pitchFamily="18" charset="0"/>
                <a:cs typeface="Times New Roman" pitchFamily="18" charset="0"/>
              </a:rPr>
              <a:t>(um avô)</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mega\Pictures\Santos y Papa\venerado.bmp"/>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2643188" y="1285875"/>
            <a:ext cx="3786187" cy="2032000"/>
          </a:xfrm>
          <a:prstGeom prst="rect">
            <a:avLst/>
          </a:prstGeom>
          <a:noFill/>
        </p:spPr>
        <p:txBody>
          <a:bodyPr>
            <a:spAutoFit/>
          </a:bodyPr>
          <a:lstStyle/>
          <a:p>
            <a:pPr>
              <a:defRPr/>
            </a:pPr>
            <a:r>
              <a:rPr lang="pt-PT" dirty="0">
                <a:solidFill>
                  <a:schemeClr val="accent2">
                    <a:lumMod val="40000"/>
                    <a:lumOff val="60000"/>
                  </a:schemeClr>
                </a:solidFill>
                <a:latin typeface="Times New Roman" pitchFamily="18" charset="0"/>
                <a:cs typeface="Times New Roman" pitchFamily="18" charset="0"/>
              </a:rPr>
              <a:t>.. Também o actual Papa se ajoelha em oração diante do teu túmulo, talvez.. Pedindo-te ajuda; um conselho, um  “pede a Deus que me ajude a levar esta Cruz que ELE me pôs aos ombros </a:t>
            </a:r>
          </a:p>
          <a:p>
            <a:pPr>
              <a:defRPr/>
            </a:pPr>
            <a:r>
              <a:rPr lang="pt-PT" dirty="0">
                <a:solidFill>
                  <a:schemeClr val="accent2">
                    <a:lumMod val="40000"/>
                    <a:lumOff val="60000"/>
                  </a:schemeClr>
                </a:solidFill>
                <a:latin typeface="Times New Roman" pitchFamily="18" charset="0"/>
                <a:cs typeface="Times New Roman" pitchFamily="18" charset="0"/>
              </a:rPr>
              <a:t>«a </a:t>
            </a:r>
            <a:r>
              <a:rPr lang="pt-PT" dirty="0" err="1">
                <a:solidFill>
                  <a:schemeClr val="accent2">
                    <a:lumMod val="40000"/>
                    <a:lumOff val="60000"/>
                  </a:schemeClr>
                </a:solidFill>
                <a:latin typeface="Times New Roman" pitchFamily="18" charset="0"/>
                <a:cs typeface="Times New Roman" pitchFamily="18" charset="0"/>
              </a:rPr>
              <a:t>Santa-Madre-Igreja</a:t>
            </a:r>
            <a:r>
              <a:rPr lang="pt-PT" dirty="0">
                <a:solidFill>
                  <a:schemeClr val="accent2">
                    <a:lumMod val="40000"/>
                    <a:lumOff val="60000"/>
                  </a:schemeClr>
                </a:solidFill>
                <a:latin typeface="Times New Roman" pitchFamily="18" charset="0"/>
                <a:cs typeface="Times New Roman" pitchFamily="18" charset="0"/>
              </a:rPr>
              <a:t>» com amor e fidelidade…”</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2291" name="CaixaDeTexto 4"/>
          <p:cNvSpPr txBox="1">
            <a:spLocks noChangeArrowheads="1"/>
          </p:cNvSpPr>
          <p:nvPr/>
        </p:nvSpPr>
        <p:spPr bwMode="auto">
          <a:xfrm>
            <a:off x="357188" y="214313"/>
            <a:ext cx="6357937" cy="4801314"/>
          </a:xfrm>
          <a:prstGeom prst="rect">
            <a:avLst/>
          </a:prstGeom>
          <a:noFill/>
          <a:ln w="9525">
            <a:noFill/>
            <a:miter lim="800000"/>
            <a:headEnd/>
            <a:tailEnd/>
          </a:ln>
        </p:spPr>
        <p:txBody>
          <a:bodyPr>
            <a:spAutoFit/>
          </a:bodyPr>
          <a:lstStyle/>
          <a:p>
            <a:pPr>
              <a:defRPr/>
            </a:pPr>
            <a:r>
              <a:rPr lang="pt-PT" b="1" dirty="0">
                <a:solidFill>
                  <a:schemeClr val="tx2">
                    <a:lumMod val="50000"/>
                  </a:schemeClr>
                </a:solidFill>
                <a:effectLst>
                  <a:glow rad="63500">
                    <a:schemeClr val="accent1">
                      <a:satMod val="175000"/>
                      <a:alpha val="40000"/>
                    </a:schemeClr>
                  </a:glow>
                </a:effectLst>
                <a:latin typeface="Times New Roman" pitchFamily="18" charset="0"/>
                <a:cs typeface="Times New Roman" pitchFamily="18" charset="0"/>
              </a:rPr>
              <a:t>Ano 2009</a:t>
            </a:r>
          </a:p>
          <a:p>
            <a:pPr>
              <a:defRPr/>
            </a:pPr>
            <a:r>
              <a:rPr lang="pt-PT" b="1" dirty="0">
                <a:solidFill>
                  <a:schemeClr val="tx2">
                    <a:lumMod val="50000"/>
                  </a:schemeClr>
                </a:solidFill>
                <a:effectLst>
                  <a:glow rad="63500">
                    <a:schemeClr val="accent1">
                      <a:satMod val="175000"/>
                      <a:alpha val="40000"/>
                    </a:schemeClr>
                  </a:glow>
                </a:effectLst>
                <a:latin typeface="Times New Roman" pitchFamily="18" charset="0"/>
                <a:cs typeface="Times New Roman" pitchFamily="18" charset="0"/>
              </a:rPr>
              <a:t>«eu também me ajoelho diante de ti, querido João Paulo II  (tens grande responsabilidade na minha adesão a CRISTO) com a firme certeza de que, tu estás bem junto  da Santíssima Trindade e da Mãe que tu tanto amavas. Tiveste uma vida terrena dificílima; “desde menino até ao último suspiro ”. Senti imensa pena em te ver partir, mas.. Mais do que ninguém merecias o prémio da “</a:t>
            </a:r>
            <a:r>
              <a:rPr lang="pt-PT" b="1" dirty="0" err="1">
                <a:solidFill>
                  <a:schemeClr val="tx2">
                    <a:lumMod val="50000"/>
                  </a:schemeClr>
                </a:solidFill>
                <a:effectLst>
                  <a:glow rad="63500">
                    <a:schemeClr val="accent1">
                      <a:satMod val="175000"/>
                      <a:alpha val="40000"/>
                    </a:schemeClr>
                  </a:glow>
                </a:effectLst>
                <a:latin typeface="Times New Roman" pitchFamily="18" charset="0"/>
                <a:cs typeface="Times New Roman" pitchFamily="18" charset="0"/>
              </a:rPr>
              <a:t>morte-VIDA</a:t>
            </a:r>
            <a:r>
              <a:rPr lang="pt-PT" b="1" dirty="0">
                <a:solidFill>
                  <a:schemeClr val="tx2">
                    <a:lumMod val="50000"/>
                  </a:schemeClr>
                </a:solidFill>
                <a:effectLst>
                  <a:glow rad="63500">
                    <a:schemeClr val="accent1">
                      <a:satMod val="175000"/>
                      <a:alpha val="40000"/>
                    </a:schemeClr>
                  </a:glow>
                </a:effectLst>
                <a:latin typeface="Times New Roman" pitchFamily="18" charset="0"/>
                <a:cs typeface="Times New Roman" pitchFamily="18" charset="0"/>
              </a:rPr>
              <a:t>” essa porta que se abre para a verdadeira Vida. Estava na hora de alcançares a  FELICIDADE, a recompensa duma vida cheia de amor e sacrifício pela fidelidade a CRISTO e há SUA IGREJA. </a:t>
            </a:r>
          </a:p>
          <a:p>
            <a:pPr>
              <a:defRPr/>
            </a:pPr>
            <a:r>
              <a:rPr lang="pt-PT" b="1" dirty="0">
                <a:solidFill>
                  <a:schemeClr val="tx2">
                    <a:lumMod val="50000"/>
                  </a:schemeClr>
                </a:solidFill>
                <a:effectLst>
                  <a:glow rad="63500">
                    <a:schemeClr val="accent1">
                      <a:satMod val="175000"/>
                      <a:alpha val="40000"/>
                    </a:schemeClr>
                  </a:glow>
                </a:effectLst>
                <a:latin typeface="Times New Roman" pitchFamily="18" charset="0"/>
                <a:cs typeface="Times New Roman" pitchFamily="18" charset="0"/>
              </a:rPr>
              <a:t> Peço-te pelo teu sucessor, para que ele seja um outro Cristo, fiel e santo. Nestes tempos tão turvos na fé, que Bento XVI seja a luz (ponto de referência)  para todos nós cristãos, católicos, apostólicos e..para todos sem excepção.»</a:t>
            </a:r>
          </a:p>
          <a:p>
            <a:pPr>
              <a:defRPr/>
            </a:pPr>
            <a:endParaRPr lang="pt-PT" b="1" dirty="0">
              <a:solidFill>
                <a:schemeClr val="tx2">
                  <a:lumMod val="50000"/>
                </a:schemeClr>
              </a:solidFill>
              <a:effectLst>
                <a:glow rad="63500">
                  <a:schemeClr val="accent1">
                    <a:satMod val="175000"/>
                    <a:alpha val="40000"/>
                  </a:schemeClr>
                </a:glow>
              </a:effectLst>
              <a:latin typeface="Times New Roman" pitchFamily="18" charset="0"/>
              <a:cs typeface="Times New Roman" pitchFamily="18" charset="0"/>
            </a:endParaRPr>
          </a:p>
          <a:p>
            <a:pPr>
              <a:defRPr/>
            </a:pPr>
            <a:r>
              <a:rPr lang="pt-PT" b="1" dirty="0">
                <a:solidFill>
                  <a:schemeClr val="tx2">
                    <a:lumMod val="50000"/>
                  </a:schemeClr>
                </a:solidFill>
                <a:effectLst>
                  <a:glow rad="63500">
                    <a:schemeClr val="accent1">
                      <a:satMod val="175000"/>
                      <a:alpha val="40000"/>
                    </a:schemeClr>
                  </a:glow>
                </a:effectLst>
                <a:latin typeface="Times New Roman" pitchFamily="18" charset="0"/>
                <a:cs typeface="Times New Roman" pitchFamily="18" charset="0"/>
              </a:rPr>
              <a:t>(</a:t>
            </a:r>
            <a:r>
              <a:rPr lang="pt-PT" b="1" dirty="0" err="1">
                <a:solidFill>
                  <a:schemeClr val="tx2">
                    <a:lumMod val="50000"/>
                  </a:schemeClr>
                </a:solidFill>
                <a:effectLst>
                  <a:glow rad="63500">
                    <a:schemeClr val="accent1">
                      <a:satMod val="175000"/>
                      <a:alpha val="40000"/>
                    </a:schemeClr>
                  </a:glow>
                </a:effectLst>
                <a:latin typeface="Times New Roman" pitchFamily="18" charset="0"/>
                <a:cs typeface="Times New Roman" pitchFamily="18" charset="0"/>
              </a:rPr>
              <a:t>catequista*Sameiro</a:t>
            </a:r>
            <a:r>
              <a:rPr lang="pt-PT" b="1" dirty="0">
                <a:solidFill>
                  <a:schemeClr val="tx2">
                    <a:lumMod val="50000"/>
                  </a:schemeClr>
                </a:solidFill>
                <a:effectLst>
                  <a:glow rad="63500">
                    <a:schemeClr val="accent1">
                      <a:satMod val="175000"/>
                      <a:alpha val="40000"/>
                    </a:schemeClr>
                  </a:glow>
                </a:effectLst>
                <a:latin typeface="Times New Roman" pitchFamily="18" charset="0"/>
                <a:cs typeface="Times New Roman" pitchFamily="18" charset="0"/>
              </a:rPr>
              <a:t>,  </a:t>
            </a:r>
            <a:r>
              <a:rPr lang="pt-PT" b="1" dirty="0" err="1">
                <a:solidFill>
                  <a:schemeClr val="tx2">
                    <a:lumMod val="50000"/>
                  </a:schemeClr>
                </a:solidFill>
                <a:effectLst>
                  <a:glow rad="63500">
                    <a:schemeClr val="accent1">
                      <a:satMod val="175000"/>
                      <a:alpha val="40000"/>
                    </a:schemeClr>
                  </a:glow>
                </a:effectLst>
                <a:latin typeface="Times New Roman" pitchFamily="18" charset="0"/>
                <a:cs typeface="Times New Roman" pitchFamily="18" charset="0"/>
              </a:rPr>
              <a:t>Barcelos-Portugal</a:t>
            </a:r>
            <a:r>
              <a:rPr lang="pt-PT" b="1" dirty="0">
                <a:solidFill>
                  <a:schemeClr val="tx2">
                    <a:lumMod val="50000"/>
                  </a:schemeClr>
                </a:solidFill>
                <a:effectLst>
                  <a:glow rad="63500">
                    <a:schemeClr val="accent1">
                      <a:satMod val="175000"/>
                      <a:alpha val="40000"/>
                    </a:schemeClr>
                  </a:glow>
                </a:effectLst>
                <a:latin typeface="Times New Roman" pitchFamily="18" charset="0"/>
                <a:cs typeface="Times New Roman" pitchFamily="18" charset="0"/>
              </a:rPr>
              <a:t>)  </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4340" name="CaixaDeTexto 6"/>
          <p:cNvSpPr txBox="1">
            <a:spLocks noChangeArrowheads="1"/>
          </p:cNvSpPr>
          <p:nvPr/>
        </p:nvSpPr>
        <p:spPr bwMode="auto">
          <a:xfrm>
            <a:off x="285750" y="285728"/>
            <a:ext cx="7429521" cy="1754326"/>
          </a:xfrm>
          <a:prstGeom prst="rect">
            <a:avLst/>
          </a:prstGeom>
          <a:noFill/>
          <a:ln w="9525">
            <a:noFill/>
            <a:miter lim="800000"/>
            <a:headEnd/>
            <a:tailEnd/>
          </a:ln>
        </p:spPr>
        <p:txBody>
          <a:bodyPr>
            <a:spAutoFit/>
          </a:bodyPr>
          <a:lstStyle/>
          <a:p>
            <a:pPr>
              <a:defRPr/>
            </a:pPr>
            <a:r>
              <a:rPr lang="pt-PT" b="1" dirty="0">
                <a:solidFill>
                  <a:srgbClr val="632523"/>
                </a:solidFill>
                <a:effectLst>
                  <a:glow rad="63500">
                    <a:schemeClr val="accent4">
                      <a:satMod val="175000"/>
                      <a:alpha val="40000"/>
                    </a:schemeClr>
                  </a:glow>
                </a:effectLst>
                <a:latin typeface="Calibri" pitchFamily="34" charset="0"/>
              </a:rPr>
              <a:t>«Amado Papa João Paulo II peço-te intercede por mim junto do PAI CELESTIAL,</a:t>
            </a:r>
            <a:br>
              <a:rPr lang="pt-PT" b="1" dirty="0">
                <a:solidFill>
                  <a:srgbClr val="632523"/>
                </a:solidFill>
                <a:effectLst>
                  <a:glow rad="63500">
                    <a:schemeClr val="accent4">
                      <a:satMod val="175000"/>
                      <a:alpha val="40000"/>
                    </a:schemeClr>
                  </a:glow>
                </a:effectLst>
                <a:latin typeface="Calibri" pitchFamily="34" charset="0"/>
              </a:rPr>
            </a:br>
            <a:r>
              <a:rPr lang="pt-PT" b="1" dirty="0">
                <a:solidFill>
                  <a:srgbClr val="632523"/>
                </a:solidFill>
                <a:effectLst>
                  <a:glow rad="63500">
                    <a:schemeClr val="accent4">
                      <a:satMod val="175000"/>
                      <a:alpha val="40000"/>
                    </a:schemeClr>
                  </a:glow>
                </a:effectLst>
                <a:latin typeface="Calibri" pitchFamily="34" charset="0"/>
              </a:rPr>
              <a:t> concede-me a graça          de o meu esposo encontrar um bom trabalho já que está há muito desempregado </a:t>
            </a:r>
            <a:r>
              <a:rPr lang="pt-PT" b="1" dirty="0">
                <a:solidFill>
                  <a:schemeClr val="accent2">
                    <a:lumMod val="50000"/>
                  </a:schemeClr>
                </a:solidFill>
                <a:effectLst>
                  <a:glow rad="63500">
                    <a:schemeClr val="accent4">
                      <a:satMod val="175000"/>
                      <a:alpha val="40000"/>
                    </a:schemeClr>
                  </a:glow>
                </a:effectLst>
                <a:latin typeface="Calibri" pitchFamily="34" charset="0"/>
              </a:rPr>
              <a:t>e  ajuda-nos </a:t>
            </a:r>
            <a:r>
              <a:rPr lang="pt-PT" b="1" dirty="0">
                <a:solidFill>
                  <a:srgbClr val="632523"/>
                </a:solidFill>
                <a:effectLst>
                  <a:glow rad="63500">
                    <a:schemeClr val="accent4">
                      <a:satMod val="175000"/>
                      <a:alpha val="40000"/>
                    </a:schemeClr>
                  </a:glow>
                </a:effectLst>
                <a:latin typeface="Calibri" pitchFamily="34" charset="0"/>
              </a:rPr>
              <a:t>nestes momentos difíceis que tem sido a nossa vida nestes último 2s anos. </a:t>
            </a:r>
            <a:r>
              <a:rPr lang="pt-PT" b="1" dirty="0" err="1">
                <a:solidFill>
                  <a:srgbClr val="632523"/>
                </a:solidFill>
                <a:effectLst>
                  <a:glow rad="63500">
                    <a:schemeClr val="accent4">
                      <a:satMod val="175000"/>
                      <a:alpha val="40000"/>
                    </a:schemeClr>
                  </a:glow>
                </a:effectLst>
                <a:latin typeface="Calibri" pitchFamily="34" charset="0"/>
              </a:rPr>
              <a:t>Amén</a:t>
            </a:r>
            <a:r>
              <a:rPr lang="pt-PT" b="1" dirty="0">
                <a:solidFill>
                  <a:srgbClr val="632523"/>
                </a:solidFill>
                <a:effectLst>
                  <a:glow rad="63500">
                    <a:schemeClr val="accent4">
                      <a:satMod val="175000"/>
                      <a:alpha val="40000"/>
                    </a:schemeClr>
                  </a:glow>
                </a:effectLst>
                <a:latin typeface="Calibri" pitchFamily="34" charset="0"/>
              </a:rPr>
              <a:t>. </a:t>
            </a:r>
            <a:br>
              <a:rPr lang="pt-PT" b="1" dirty="0">
                <a:solidFill>
                  <a:srgbClr val="632523"/>
                </a:solidFill>
                <a:effectLst>
                  <a:glow rad="63500">
                    <a:schemeClr val="accent4">
                      <a:satMod val="175000"/>
                      <a:alpha val="40000"/>
                    </a:schemeClr>
                  </a:glow>
                </a:effectLst>
                <a:latin typeface="Calibri" pitchFamily="34" charset="0"/>
              </a:rPr>
            </a:br>
            <a:r>
              <a:rPr lang="pt-PT" b="1" dirty="0">
                <a:solidFill>
                  <a:srgbClr val="632523"/>
                </a:solidFill>
                <a:effectLst>
                  <a:glow rad="63500">
                    <a:schemeClr val="accent4">
                      <a:satMod val="175000"/>
                      <a:alpha val="40000"/>
                    </a:schemeClr>
                  </a:glow>
                </a:effectLst>
                <a:latin typeface="Calibri" pitchFamily="34" charset="0"/>
              </a:rPr>
              <a:t>(Marisa, Funchal)  08/04/2010</a:t>
            </a:r>
          </a:p>
        </p:txBody>
      </p:sp>
      <p:sp>
        <p:nvSpPr>
          <p:cNvPr id="4" name="Rectângulo 3"/>
          <p:cNvSpPr/>
          <p:nvPr/>
        </p:nvSpPr>
        <p:spPr>
          <a:xfrm>
            <a:off x="714348" y="3571876"/>
            <a:ext cx="6429420" cy="2308324"/>
          </a:xfrm>
          <a:prstGeom prst="rect">
            <a:avLst/>
          </a:prstGeom>
        </p:spPr>
        <p:txBody>
          <a:bodyPr>
            <a:spAutoFit/>
          </a:bodyPr>
          <a:lstStyle/>
          <a:p>
            <a:pPr>
              <a:defRPr/>
            </a:pPr>
            <a:r>
              <a:rPr lang="pt-PT" dirty="0">
                <a:effectLst>
                  <a:glow rad="63500">
                    <a:schemeClr val="accent2">
                      <a:satMod val="175000"/>
                      <a:alpha val="40000"/>
                    </a:schemeClr>
                  </a:glow>
                </a:effectLst>
              </a:rPr>
              <a:t>«Meu amado João Paulo II</a:t>
            </a:r>
          </a:p>
          <a:p>
            <a:pPr>
              <a:defRPr/>
            </a:pPr>
            <a:r>
              <a:rPr lang="pt-PT" dirty="0">
                <a:effectLst>
                  <a:glow rad="63500">
                    <a:schemeClr val="accent2">
                      <a:satMod val="175000"/>
                      <a:alpha val="40000"/>
                    </a:schemeClr>
                  </a:glow>
                </a:effectLst>
              </a:rPr>
              <a:t>Creio que na eternidade, intercedes por nós.</a:t>
            </a:r>
          </a:p>
          <a:p>
            <a:pPr>
              <a:defRPr/>
            </a:pPr>
            <a:r>
              <a:rPr lang="pt-PT" dirty="0">
                <a:effectLst>
                  <a:glow rad="63500">
                    <a:schemeClr val="accent2">
                      <a:satMod val="175000"/>
                      <a:alpha val="40000"/>
                    </a:schemeClr>
                  </a:glow>
                </a:effectLst>
              </a:rPr>
              <a:t>Pede pela humanidade que caminha para o abismo.</a:t>
            </a:r>
          </a:p>
          <a:p>
            <a:pPr>
              <a:defRPr/>
            </a:pPr>
            <a:r>
              <a:rPr lang="pt-PT" dirty="0">
                <a:effectLst>
                  <a:glow rad="63500">
                    <a:schemeClr val="accent2">
                      <a:satMod val="175000"/>
                      <a:alpha val="40000"/>
                    </a:schemeClr>
                  </a:glow>
                </a:effectLst>
              </a:rPr>
              <a:t>Rogo-te que peças pelo Santa Igreja e pelo teu sucessor, Bento XVI, que está a </a:t>
            </a:r>
          </a:p>
          <a:p>
            <a:pPr>
              <a:defRPr/>
            </a:pPr>
            <a:r>
              <a:rPr lang="pt-PT" dirty="0">
                <a:effectLst>
                  <a:glow rad="63500">
                    <a:schemeClr val="accent2">
                      <a:satMod val="175000"/>
                      <a:alpha val="40000"/>
                    </a:schemeClr>
                  </a:glow>
                </a:effectLst>
              </a:rPr>
              <a:t>sofrer imenso.»</a:t>
            </a:r>
          </a:p>
          <a:p>
            <a:pPr>
              <a:defRPr/>
            </a:pPr>
            <a:endParaRPr lang="pt-PT" dirty="0">
              <a:effectLst>
                <a:glow rad="63500">
                  <a:schemeClr val="accent2">
                    <a:satMod val="175000"/>
                    <a:alpha val="40000"/>
                  </a:schemeClr>
                </a:glow>
              </a:effectLst>
            </a:endParaRPr>
          </a:p>
          <a:p>
            <a:pPr>
              <a:defRPr/>
            </a:pPr>
            <a:r>
              <a:rPr lang="pt-PT" dirty="0">
                <a:effectLst>
                  <a:glow rad="63500">
                    <a:schemeClr val="accent2">
                      <a:satMod val="175000"/>
                      <a:alpha val="40000"/>
                    </a:schemeClr>
                  </a:glow>
                </a:effectLst>
              </a:rPr>
              <a:t>Portugal (uma mãe e esposa) 10/04/2010</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 name="CaixaDeTexto 6"/>
          <p:cNvSpPr txBox="1"/>
          <p:nvPr/>
        </p:nvSpPr>
        <p:spPr>
          <a:xfrm>
            <a:off x="714375" y="4357688"/>
            <a:ext cx="7715250" cy="369887"/>
          </a:xfrm>
          <a:prstGeom prst="rect">
            <a:avLst/>
          </a:prstGeom>
          <a:noFill/>
        </p:spPr>
        <p:txBody>
          <a:bodyPr>
            <a:spAutoFit/>
          </a:bodyPr>
          <a:lstStyle/>
          <a:p>
            <a:pPr fontAlgn="auto">
              <a:spcBef>
                <a:spcPts val="0"/>
              </a:spcBef>
              <a:spcAft>
                <a:spcPts val="0"/>
              </a:spcAft>
              <a:defRPr/>
            </a:pPr>
            <a:r>
              <a:rPr lang="pt-PT" dirty="0">
                <a:solidFill>
                  <a:schemeClr val="accent2">
                    <a:lumMod val="50000"/>
                  </a:schemeClr>
                </a:solidFill>
                <a:latin typeface="+mn-lt"/>
                <a:cs typeface="+mn-cs"/>
              </a:rPr>
              <a:t> </a:t>
            </a:r>
          </a:p>
        </p:txBody>
      </p:sp>
      <p:sp>
        <p:nvSpPr>
          <p:cNvPr id="6" name="Rectângulo 5"/>
          <p:cNvSpPr/>
          <p:nvPr/>
        </p:nvSpPr>
        <p:spPr>
          <a:xfrm>
            <a:off x="357158" y="285728"/>
            <a:ext cx="7929618" cy="5632311"/>
          </a:xfrm>
          <a:prstGeom prst="rect">
            <a:avLst/>
          </a:prstGeom>
        </p:spPr>
        <p:txBody>
          <a:bodyPr>
            <a:spAutoFit/>
          </a:bodyPr>
          <a:lstStyle/>
          <a:p>
            <a:pPr>
              <a:defRPr/>
            </a:pPr>
            <a:r>
              <a:rPr lang="pt-PT" dirty="0"/>
              <a:t> </a:t>
            </a:r>
            <a:r>
              <a:rPr lang="pt-PT" dirty="0">
                <a:effectLst>
                  <a:glow rad="63500">
                    <a:schemeClr val="accent1">
                      <a:satMod val="175000"/>
                      <a:alpha val="40000"/>
                    </a:schemeClr>
                  </a:glow>
                </a:effectLst>
              </a:rPr>
              <a:t>JOÃO PAULO II (1920-2005):</a:t>
            </a:r>
          </a:p>
          <a:p>
            <a:pPr>
              <a:defRPr/>
            </a:pPr>
            <a:r>
              <a:rPr lang="pt-PT" dirty="0"/>
              <a:t> </a:t>
            </a:r>
          </a:p>
          <a:p>
            <a:pPr>
              <a:defRPr/>
            </a:pPr>
            <a:r>
              <a:rPr lang="pt-PT" dirty="0"/>
              <a:t>  </a:t>
            </a:r>
            <a:r>
              <a:rPr lang="pt-PT" b="1" dirty="0">
                <a:effectLst>
                  <a:glow rad="63500">
                    <a:schemeClr val="accent1">
                      <a:satMod val="175000"/>
                      <a:alpha val="40000"/>
                    </a:schemeClr>
                  </a:glow>
                </a:effectLst>
              </a:rPr>
              <a:t>«Servo dos servos de DEUS: João Paulo II!</a:t>
            </a:r>
            <a:endParaRPr lang="pt-PT" dirty="0">
              <a:effectLst>
                <a:glow rad="63500">
                  <a:schemeClr val="accent1">
                    <a:satMod val="175000"/>
                    <a:alpha val="40000"/>
                  </a:schemeClr>
                </a:glow>
              </a:effectLst>
            </a:endParaRPr>
          </a:p>
          <a:p>
            <a:pPr>
              <a:defRPr/>
            </a:pPr>
            <a:r>
              <a:rPr lang="pt-PT" b="1" dirty="0">
                <a:effectLst>
                  <a:glow rad="63500">
                    <a:schemeClr val="accent1">
                      <a:satMod val="175000"/>
                      <a:alpha val="40000"/>
                    </a:schemeClr>
                  </a:glow>
                </a:effectLst>
              </a:rPr>
              <a:t>Peço-te que me ilumines no caminho que tenho a percorrer…leva à Mãe de DEUS as minhas dores e sofrimentos, para que Ela entregue tudo ao Seu Filho Amado.</a:t>
            </a:r>
            <a:endParaRPr lang="pt-PT" dirty="0">
              <a:effectLst>
                <a:glow rad="63500">
                  <a:schemeClr val="accent1">
                    <a:satMod val="175000"/>
                    <a:alpha val="40000"/>
                  </a:schemeClr>
                </a:glow>
              </a:effectLst>
            </a:endParaRPr>
          </a:p>
          <a:p>
            <a:pPr>
              <a:defRPr/>
            </a:pPr>
            <a:r>
              <a:rPr lang="pt-PT" b="1" dirty="0">
                <a:effectLst>
                  <a:glow rad="63500">
                    <a:schemeClr val="accent1">
                      <a:satMod val="175000"/>
                      <a:alpha val="40000"/>
                    </a:schemeClr>
                  </a:glow>
                </a:effectLst>
              </a:rPr>
              <a:t>Sou um seminarista…como tu passas-te, também eu atravesso momentos de provação e de discernimento. Contudo, alimenta-me uma vontade imensa, forte e verdadeira: QUERO SER PADRE! </a:t>
            </a:r>
          </a:p>
          <a:p>
            <a:pPr>
              <a:defRPr/>
            </a:pPr>
            <a:r>
              <a:rPr lang="pt-PT" b="1" dirty="0">
                <a:effectLst>
                  <a:glow rad="63500">
                    <a:schemeClr val="accent1">
                      <a:satMod val="175000"/>
                      <a:alpha val="40000"/>
                    </a:schemeClr>
                  </a:glow>
                </a:effectLst>
              </a:rPr>
              <a:t>UM PADRE SANTO!</a:t>
            </a:r>
            <a:endParaRPr lang="pt-PT" dirty="0">
              <a:effectLst>
                <a:glow rad="63500">
                  <a:schemeClr val="accent1">
                    <a:satMod val="175000"/>
                    <a:alpha val="40000"/>
                  </a:schemeClr>
                </a:glow>
              </a:effectLst>
            </a:endParaRPr>
          </a:p>
          <a:p>
            <a:pPr>
              <a:defRPr/>
            </a:pPr>
            <a:r>
              <a:rPr lang="pt-PT" b="1" dirty="0">
                <a:effectLst>
                  <a:glow rad="63500">
                    <a:schemeClr val="accent1">
                      <a:satMod val="175000"/>
                      <a:alpha val="40000"/>
                    </a:schemeClr>
                  </a:glow>
                </a:effectLst>
              </a:rPr>
              <a:t>Quero oferecer a DEUS,  tal como tu o fizeste na terra bem como todos os outros sacerdotes, o SANTO SACRIFÍCIO da MISSA!!!</a:t>
            </a:r>
            <a:endParaRPr lang="pt-PT" dirty="0">
              <a:effectLst>
                <a:glow rad="63500">
                  <a:schemeClr val="accent1">
                    <a:satMod val="175000"/>
                    <a:alpha val="40000"/>
                  </a:schemeClr>
                </a:glow>
              </a:effectLst>
            </a:endParaRPr>
          </a:p>
          <a:p>
            <a:pPr>
              <a:defRPr/>
            </a:pPr>
            <a:r>
              <a:rPr lang="pt-PT" b="1" dirty="0">
                <a:effectLst>
                  <a:glow rad="63500">
                    <a:schemeClr val="accent1">
                      <a:satMod val="175000"/>
                      <a:alpha val="40000"/>
                    </a:schemeClr>
                  </a:glow>
                </a:effectLst>
              </a:rPr>
              <a:t>Quero perdoar em nome de JESUS CRISTO… quero amar e distribuir as graças santificantes, em nome de DEUS, a todos os homens e mulheres deste pobre mundo… Quero ser Padre, falando a DEUS dos homens e falando aos homens de DEUS!</a:t>
            </a:r>
            <a:endParaRPr lang="pt-PT" dirty="0">
              <a:effectLst>
                <a:glow rad="63500">
                  <a:schemeClr val="accent1">
                    <a:satMod val="175000"/>
                    <a:alpha val="40000"/>
                  </a:schemeClr>
                </a:glow>
              </a:effectLst>
            </a:endParaRPr>
          </a:p>
          <a:p>
            <a:pPr>
              <a:defRPr/>
            </a:pPr>
            <a:r>
              <a:rPr lang="pt-PT" b="1" dirty="0">
                <a:effectLst>
                  <a:glow rad="63500">
                    <a:schemeClr val="accent1">
                      <a:satMod val="175000"/>
                      <a:alpha val="40000"/>
                    </a:schemeClr>
                  </a:glow>
                </a:effectLst>
              </a:rPr>
              <a:t>Ajuda-me com MARIA! Quero ser o sacerdote que tu foste!»</a:t>
            </a:r>
          </a:p>
          <a:p>
            <a:pPr>
              <a:defRPr/>
            </a:pPr>
            <a:endParaRPr lang="pt-PT" b="1" dirty="0">
              <a:effectLst>
                <a:glow rad="63500">
                  <a:schemeClr val="accent1">
                    <a:satMod val="175000"/>
                    <a:alpha val="40000"/>
                  </a:schemeClr>
                </a:glow>
              </a:effectLst>
            </a:endParaRPr>
          </a:p>
          <a:p>
            <a:pPr>
              <a:defRPr/>
            </a:pPr>
            <a:r>
              <a:rPr lang="pt-PT" b="1" dirty="0">
                <a:effectLst>
                  <a:glow rad="63500">
                    <a:schemeClr val="accent1">
                      <a:satMod val="175000"/>
                      <a:alpha val="40000"/>
                    </a:schemeClr>
                  </a:glow>
                </a:effectLst>
              </a:rPr>
              <a:t>08/04/2010</a:t>
            </a:r>
            <a:endParaRPr lang="pt-PT" dirty="0">
              <a:effectLst>
                <a:glow rad="63500">
                  <a:schemeClr val="accent1">
                    <a:satMod val="175000"/>
                    <a:alpha val="40000"/>
                  </a:schemeClr>
                </a:glow>
              </a:effectLst>
            </a:endParaRPr>
          </a:p>
          <a:p>
            <a:pPr>
              <a:defRPr/>
            </a:pPr>
            <a:r>
              <a:rPr lang="pt-PT" dirty="0">
                <a:effectLst>
                  <a:glow rad="63500">
                    <a:schemeClr val="accent1">
                      <a:satMod val="175000"/>
                      <a:alpha val="40000"/>
                    </a:schemeClr>
                  </a:glow>
                </a:effectLst>
              </a:rPr>
              <a:t>                                            </a:t>
            </a:r>
            <a:r>
              <a:rPr lang="pt-PT" b="1" dirty="0">
                <a:effectLst>
                  <a:glow rad="63500">
                    <a:schemeClr val="accent1">
                      <a:satMod val="175000"/>
                      <a:alpha val="40000"/>
                    </a:schemeClr>
                  </a:glow>
                </a:effectLst>
              </a:rPr>
              <a:t> </a:t>
            </a:r>
            <a:r>
              <a:rPr lang="pt-PT" b="1" i="1" dirty="0">
                <a:effectLst>
                  <a:glow rad="63500">
                    <a:schemeClr val="accent1">
                      <a:satMod val="175000"/>
                      <a:alpha val="40000"/>
                    </a:schemeClr>
                  </a:glow>
                </a:effectLst>
              </a:rPr>
              <a:t>Mário Eduardo Rocha</a:t>
            </a:r>
            <a:r>
              <a:rPr lang="pt-PT" b="1" dirty="0">
                <a:effectLst>
                  <a:glow rad="63500">
                    <a:schemeClr val="accent1">
                      <a:satMod val="175000"/>
                      <a:alpha val="40000"/>
                    </a:schemeClr>
                  </a:glow>
                </a:effectLst>
              </a:rPr>
              <a:t> (seminarista do Porto)</a:t>
            </a:r>
            <a:endParaRPr lang="pt-PT" dirty="0">
              <a:effectLst>
                <a:glow rad="63500">
                  <a:schemeClr val="accent1">
                    <a:satMod val="175000"/>
                    <a:alpha val="40000"/>
                  </a:schemeClr>
                </a:glow>
              </a:effectLst>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Rectângulo 4"/>
          <p:cNvSpPr/>
          <p:nvPr/>
        </p:nvSpPr>
        <p:spPr>
          <a:xfrm>
            <a:off x="214282" y="142852"/>
            <a:ext cx="7715304" cy="2862322"/>
          </a:xfrm>
          <a:prstGeom prst="rect">
            <a:avLst/>
          </a:prstGeom>
        </p:spPr>
        <p:txBody>
          <a:bodyPr>
            <a:spAutoFit/>
          </a:bodyPr>
          <a:lstStyle/>
          <a:p>
            <a:pPr>
              <a:defRPr/>
            </a:pPr>
            <a:r>
              <a:rPr lang="pt-PT" dirty="0">
                <a:effectLst>
                  <a:glow rad="63500">
                    <a:schemeClr val="accent3">
                      <a:satMod val="175000"/>
                      <a:alpha val="40000"/>
                    </a:schemeClr>
                  </a:glow>
                </a:effectLst>
              </a:rPr>
              <a:t>11/04/2010</a:t>
            </a:r>
          </a:p>
          <a:p>
            <a:pPr>
              <a:defRPr/>
            </a:pPr>
            <a:r>
              <a:rPr lang="pt-PT" dirty="0">
                <a:effectLst>
                  <a:glow rad="63500">
                    <a:schemeClr val="accent3">
                      <a:satMod val="175000"/>
                      <a:alpha val="40000"/>
                    </a:schemeClr>
                  </a:glow>
                </a:effectLst>
              </a:rPr>
              <a:t> «Domingo da Festa da Misericórdia, festa instituída por Ti, amado Papa... Pede ao Pai das Divinas Misericórdias que a perna do meu </a:t>
            </a:r>
            <a:r>
              <a:rPr lang="pt-PT" dirty="0" err="1">
                <a:effectLst>
                  <a:glow rad="63500">
                    <a:schemeClr val="accent3">
                      <a:satMod val="175000"/>
                      <a:alpha val="40000"/>
                    </a:schemeClr>
                  </a:glow>
                </a:effectLst>
              </a:rPr>
              <a:t>Carlo</a:t>
            </a:r>
            <a:r>
              <a:rPr lang="pt-PT" dirty="0">
                <a:effectLst>
                  <a:glow rad="63500">
                    <a:schemeClr val="accent3">
                      <a:satMod val="175000"/>
                      <a:alpha val="40000"/>
                    </a:schemeClr>
                  </a:glow>
                </a:effectLst>
              </a:rPr>
              <a:t> seja curada...cuida da minha casa e pensão. Olha pela conversão de minha família, filhos, filha e de todos em geral.  </a:t>
            </a:r>
            <a:br>
              <a:rPr lang="pt-PT" dirty="0">
                <a:effectLst>
                  <a:glow rad="63500">
                    <a:schemeClr val="accent3">
                      <a:satMod val="175000"/>
                      <a:alpha val="40000"/>
                    </a:schemeClr>
                  </a:glow>
                </a:effectLst>
              </a:rPr>
            </a:br>
            <a:r>
              <a:rPr lang="pt-PT" dirty="0">
                <a:effectLst>
                  <a:glow rad="63500">
                    <a:schemeClr val="accent3">
                      <a:satMod val="175000"/>
                      <a:alpha val="40000"/>
                    </a:schemeClr>
                  </a:glow>
                </a:effectLst>
              </a:rPr>
              <a:t>A Misericórdia tudo opera em favor dos que nela depositam confiança...</a:t>
            </a:r>
            <a:br>
              <a:rPr lang="pt-PT" dirty="0">
                <a:effectLst>
                  <a:glow rad="63500">
                    <a:schemeClr val="accent3">
                      <a:satMod val="175000"/>
                      <a:alpha val="40000"/>
                    </a:schemeClr>
                  </a:glow>
                </a:effectLst>
              </a:rPr>
            </a:br>
            <a:r>
              <a:rPr lang="pt-PT" dirty="0">
                <a:effectLst>
                  <a:glow rad="63500">
                    <a:schemeClr val="accent3">
                      <a:satMod val="175000"/>
                      <a:alpha val="40000"/>
                    </a:schemeClr>
                  </a:glow>
                </a:effectLst>
              </a:rPr>
              <a:t>Aguardo louvando a Deus.»</a:t>
            </a:r>
          </a:p>
          <a:p>
            <a:pPr>
              <a:defRPr/>
            </a:pPr>
            <a:r>
              <a:rPr lang="pt-PT" dirty="0">
                <a:effectLst>
                  <a:glow rad="63500">
                    <a:schemeClr val="accent3">
                      <a:satMod val="175000"/>
                      <a:alpha val="40000"/>
                    </a:schemeClr>
                  </a:glow>
                </a:effectLst>
              </a:rPr>
              <a:t/>
            </a:r>
            <a:br>
              <a:rPr lang="pt-PT" dirty="0">
                <a:effectLst>
                  <a:glow rad="63500">
                    <a:schemeClr val="accent3">
                      <a:satMod val="175000"/>
                      <a:alpha val="40000"/>
                    </a:schemeClr>
                  </a:glow>
                </a:effectLst>
              </a:rPr>
            </a:br>
            <a:r>
              <a:rPr lang="pt-PT" dirty="0">
                <a:effectLst>
                  <a:glow rad="63500">
                    <a:schemeClr val="accent3">
                      <a:satMod val="175000"/>
                      <a:alpha val="40000"/>
                    </a:schemeClr>
                  </a:glow>
                </a:effectLst>
              </a:rPr>
              <a:t>(Raquel Costa Mariana MG- Brasil)</a:t>
            </a:r>
            <a:r>
              <a:rPr lang="pt-PT" dirty="0"/>
              <a:t/>
            </a:r>
            <a:br>
              <a:rPr lang="pt-PT" dirty="0"/>
            </a:br>
            <a:endParaRPr lang="pt-PT" dirty="0"/>
          </a:p>
        </p:txBody>
      </p:sp>
      <p:sp>
        <p:nvSpPr>
          <p:cNvPr id="4" name="Rectângulo 3"/>
          <p:cNvSpPr/>
          <p:nvPr/>
        </p:nvSpPr>
        <p:spPr>
          <a:xfrm>
            <a:off x="428596" y="4929198"/>
            <a:ext cx="7429552" cy="1477328"/>
          </a:xfrm>
          <a:prstGeom prst="rect">
            <a:avLst/>
          </a:prstGeom>
        </p:spPr>
        <p:txBody>
          <a:bodyPr>
            <a:spAutoFit/>
          </a:bodyPr>
          <a:lstStyle/>
          <a:p>
            <a:pPr fontAlgn="auto">
              <a:spcBef>
                <a:spcPts val="0"/>
              </a:spcBef>
              <a:spcAft>
                <a:spcPts val="0"/>
              </a:spcAft>
              <a:defRPr/>
            </a:pPr>
            <a:r>
              <a:rPr lang="pt-PT" b="1" dirty="0">
                <a:solidFill>
                  <a:schemeClr val="accent2">
                    <a:lumMod val="50000"/>
                  </a:schemeClr>
                </a:solidFill>
                <a:effectLst>
                  <a:glow rad="139700">
                    <a:schemeClr val="accent3">
                      <a:satMod val="175000"/>
                      <a:alpha val="40000"/>
                    </a:schemeClr>
                  </a:glow>
                </a:effectLst>
                <a:latin typeface="Times New Roman" pitchFamily="18" charset="0"/>
                <a:cs typeface="Times New Roman" pitchFamily="18" charset="0"/>
              </a:rPr>
              <a:t>«Querido João Paulo II intercede, junto de Deus, por todos as pessoas que ainda não perceberam a maldade, perversidade e malícia da Maçonaria. Que Maria Santíssima derrame graças nos corações humanos que ainda têm alguma apego a esta obra.»</a:t>
            </a:r>
          </a:p>
          <a:p>
            <a:pPr fontAlgn="auto">
              <a:spcBef>
                <a:spcPts val="0"/>
              </a:spcBef>
              <a:spcAft>
                <a:spcPts val="0"/>
              </a:spcAft>
              <a:defRPr/>
            </a:pPr>
            <a:r>
              <a:rPr lang="pt-PT" b="1" dirty="0">
                <a:solidFill>
                  <a:schemeClr val="accent2">
                    <a:lumMod val="50000"/>
                  </a:schemeClr>
                </a:solidFill>
                <a:effectLst>
                  <a:glow rad="139700">
                    <a:schemeClr val="accent3">
                      <a:satMod val="175000"/>
                      <a:alpha val="40000"/>
                    </a:schemeClr>
                  </a:glow>
                </a:effectLst>
                <a:latin typeface="Times New Roman" pitchFamily="18" charset="0"/>
                <a:cs typeface="Times New Roman" pitchFamily="18" charset="0"/>
              </a:rPr>
              <a:t>(Uma esposa de Lisboa) 12/04/2010</a:t>
            </a:r>
          </a:p>
        </p:txBody>
      </p:sp>
      <p:pic>
        <p:nvPicPr>
          <p:cNvPr id="16389" name="Picture 5" descr="C:\Users\mega\Pictures\fotos+Jesus\Imagem1.gif"/>
          <p:cNvPicPr>
            <a:picLocks noChangeAspect="1" noChangeArrowheads="1"/>
          </p:cNvPicPr>
          <p:nvPr/>
        </p:nvPicPr>
        <p:blipFill>
          <a:blip r:embed="rId3">
            <a:clrChange>
              <a:clrFrom>
                <a:srgbClr val="CCFFFF"/>
              </a:clrFrom>
              <a:clrTo>
                <a:srgbClr val="CCFFFF">
                  <a:alpha val="0"/>
                </a:srgbClr>
              </a:clrTo>
            </a:clrChange>
          </a:blip>
          <a:srcRect/>
          <a:stretch>
            <a:fillRect/>
          </a:stretch>
        </p:blipFill>
        <p:spPr bwMode="auto">
          <a:xfrm rot="-720000">
            <a:off x="3060700" y="2663825"/>
            <a:ext cx="1644650" cy="2144713"/>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4000"/>
                                  </p:stCondLst>
                                  <p:childTnLst>
                                    <p:set>
                                      <p:cBhvr>
                                        <p:cTn id="6" dur="1" fill="hold">
                                          <p:stCondLst>
                                            <p:cond delay="0"/>
                                          </p:stCondLst>
                                        </p:cTn>
                                        <p:tgtEl>
                                          <p:spTgt spid="16389"/>
                                        </p:tgtEl>
                                        <p:attrNameLst>
                                          <p:attrName>style.visibility</p:attrName>
                                        </p:attrNameLst>
                                      </p:cBhvr>
                                      <p:to>
                                        <p:strVal val="visible"/>
                                      </p:to>
                                    </p:set>
                                    <p:animEffect transition="in" filter="fade">
                                      <p:cBhvr>
                                        <p:cTn id="7" dur="5000"/>
                                        <p:tgtEl>
                                          <p:spTgt spid="16389"/>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214313" y="214313"/>
            <a:ext cx="7715273" cy="3970318"/>
          </a:xfrm>
          <a:prstGeom prst="rect">
            <a:avLst/>
          </a:prstGeom>
          <a:noFill/>
        </p:spPr>
        <p:txBody>
          <a:bodyPr>
            <a:spAutoFit/>
          </a:bodyPr>
          <a:lstStyle/>
          <a:p>
            <a:pPr fontAlgn="auto">
              <a:spcBef>
                <a:spcPts val="0"/>
              </a:spcBef>
              <a:spcAft>
                <a:spcPts val="0"/>
              </a:spcAft>
              <a:defRPr/>
            </a:pPr>
            <a:r>
              <a:rPr lang="pt-PT" b="1"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«João Paulo II, no dia em que partiste para junto do Pai, estava a aparecer</a:t>
            </a:r>
          </a:p>
          <a:p>
            <a:pPr fontAlgn="auto">
              <a:spcBef>
                <a:spcPts val="0"/>
              </a:spcBef>
              <a:spcAft>
                <a:spcPts val="0"/>
              </a:spcAft>
              <a:defRPr/>
            </a:pPr>
            <a:r>
              <a:rPr lang="pt-PT" b="1"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 a tua imagem na TV. Em silêncio dirigi-me a ti.., altura em que a minha mãe fazia um exame.., TINHA uma deficiência renal que lhe estava a causar demência. Pedi a tua intercessão..</a:t>
            </a:r>
          </a:p>
          <a:p>
            <a:pPr fontAlgn="auto">
              <a:spcBef>
                <a:spcPts val="0"/>
              </a:spcBef>
              <a:spcAft>
                <a:spcPts val="0"/>
              </a:spcAft>
              <a:defRPr/>
            </a:pPr>
            <a:r>
              <a:rPr lang="pt-PT" b="1"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Resultado, o médico que fez a </a:t>
            </a:r>
            <a:r>
              <a:rPr lang="pt-PT" b="1" dirty="0" err="1">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ecografia</a:t>
            </a:r>
            <a:r>
              <a:rPr lang="pt-PT" b="1"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 disse que ela não tinha nada no rim, Que milagre me concedeste! Muito obrigada!</a:t>
            </a:r>
          </a:p>
          <a:p>
            <a:pPr fontAlgn="auto">
              <a:spcBef>
                <a:spcPts val="0"/>
              </a:spcBef>
              <a:spcAft>
                <a:spcPts val="0"/>
              </a:spcAft>
              <a:defRPr/>
            </a:pPr>
            <a:r>
              <a:rPr lang="pt-PT" b="1"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Pede pela paz nas famílias de todo mundo, sem esquecer os lares dos meus</a:t>
            </a:r>
          </a:p>
          <a:p>
            <a:pPr fontAlgn="auto">
              <a:spcBef>
                <a:spcPts val="0"/>
              </a:spcBef>
              <a:spcAft>
                <a:spcPts val="0"/>
              </a:spcAft>
              <a:defRPr/>
            </a:pPr>
            <a:r>
              <a:rPr lang="pt-PT" b="1"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 3 irmãos, sempre tão atribulados e que esta reine nos seus lares em beneficio dos seus filhos. </a:t>
            </a:r>
          </a:p>
          <a:p>
            <a:pPr fontAlgn="auto">
              <a:spcBef>
                <a:spcPts val="0"/>
              </a:spcBef>
              <a:spcAft>
                <a:spcPts val="0"/>
              </a:spcAft>
              <a:defRPr/>
            </a:pPr>
            <a:r>
              <a:rPr lang="pt-PT" b="1"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Acredito que és um Santo entre os Santos que tive o privilégio de ver em Roma e receber a Tua bênção…</a:t>
            </a:r>
          </a:p>
          <a:p>
            <a:pPr fontAlgn="auto">
              <a:spcBef>
                <a:spcPts val="0"/>
              </a:spcBef>
              <a:spcAft>
                <a:spcPts val="0"/>
              </a:spcAft>
              <a:defRPr/>
            </a:pPr>
            <a:r>
              <a:rPr lang="pt-PT" b="1"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Bendito Sejas e roga no Céu por nós.»</a:t>
            </a:r>
          </a:p>
          <a:p>
            <a:pPr fontAlgn="auto">
              <a:spcBef>
                <a:spcPts val="0"/>
              </a:spcBef>
              <a:spcAft>
                <a:spcPts val="0"/>
              </a:spcAft>
              <a:defRPr/>
            </a:pPr>
            <a:endParaRPr lang="pt-PT" b="1"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endParaRPr>
          </a:p>
          <a:p>
            <a:pPr fontAlgn="auto">
              <a:spcBef>
                <a:spcPts val="0"/>
              </a:spcBef>
              <a:spcAft>
                <a:spcPts val="0"/>
              </a:spcAft>
              <a:defRPr/>
            </a:pPr>
            <a:r>
              <a:rPr lang="pt-PT" b="1"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(Maria dos Anjos… tua devota.) 12/04/2010</a:t>
            </a:r>
          </a:p>
        </p:txBody>
      </p:sp>
      <p:sp>
        <p:nvSpPr>
          <p:cNvPr id="7" name="CaixaDeTexto 6"/>
          <p:cNvSpPr txBox="1"/>
          <p:nvPr/>
        </p:nvSpPr>
        <p:spPr>
          <a:xfrm>
            <a:off x="714375" y="4357688"/>
            <a:ext cx="7715250" cy="369887"/>
          </a:xfrm>
          <a:prstGeom prst="rect">
            <a:avLst/>
          </a:prstGeom>
          <a:noFill/>
        </p:spPr>
        <p:txBody>
          <a:bodyPr>
            <a:spAutoFit/>
          </a:bodyPr>
          <a:lstStyle/>
          <a:p>
            <a:pPr fontAlgn="auto">
              <a:spcBef>
                <a:spcPts val="0"/>
              </a:spcBef>
              <a:spcAft>
                <a:spcPts val="0"/>
              </a:spcAft>
              <a:defRPr/>
            </a:pPr>
            <a:r>
              <a:rPr lang="pt-PT" dirty="0">
                <a:solidFill>
                  <a:schemeClr val="accent2">
                    <a:lumMod val="50000"/>
                  </a:schemeClr>
                </a:solidFill>
                <a:latin typeface="+mn-lt"/>
                <a:cs typeface="+mn-cs"/>
              </a:rPr>
              <a:t> </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mega\Pictures\Santos y Papa\J.P..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ângulo 4"/>
          <p:cNvSpPr>
            <a:spLocks noChangeArrowheads="1"/>
          </p:cNvSpPr>
          <p:nvPr/>
        </p:nvSpPr>
        <p:spPr bwMode="auto">
          <a:xfrm>
            <a:off x="0" y="0"/>
            <a:ext cx="2928938" cy="6740525"/>
          </a:xfrm>
          <a:prstGeom prst="rect">
            <a:avLst/>
          </a:prstGeom>
          <a:noFill/>
          <a:ln w="9525">
            <a:noFill/>
            <a:miter lim="800000"/>
            <a:headEnd/>
            <a:tailEnd/>
          </a:ln>
        </p:spPr>
        <p:txBody>
          <a:bodyPr>
            <a:spAutoFit/>
          </a:bodyPr>
          <a:lstStyle/>
          <a:p>
            <a:pPr algn="ctr">
              <a:defRPr/>
            </a:pPr>
            <a:r>
              <a:rPr lang="pt-PT" sz="2400" b="1" dirty="0">
                <a:solidFill>
                  <a:srgbClr val="632523"/>
                </a:solidFill>
                <a:effectLst>
                  <a:glow rad="63500">
                    <a:schemeClr val="accent5">
                      <a:satMod val="175000"/>
                      <a:alpha val="40000"/>
                    </a:schemeClr>
                  </a:glow>
                </a:effectLst>
                <a:latin typeface="Times New Roman" charset="0"/>
                <a:cs typeface="Times New Roman" charset="0"/>
              </a:rPr>
              <a:t>«Deixem-me partir» </a:t>
            </a:r>
            <a:r>
              <a:rPr lang="pt-PT" sz="2400" dirty="0">
                <a:solidFill>
                  <a:srgbClr val="632523"/>
                </a:solidFill>
                <a:effectLst>
                  <a:glow rad="63500">
                    <a:schemeClr val="accent5">
                      <a:satMod val="175000"/>
                      <a:alpha val="40000"/>
                    </a:schemeClr>
                  </a:glow>
                </a:effectLst>
                <a:latin typeface="Times New Roman" charset="0"/>
                <a:cs typeface="Times New Roman" charset="0"/>
              </a:rPr>
              <a:t>foram palavras de súplica dirigidas a nós “ovelhas do seu rebanho” que Sua Santidade João Paulo II, proferiu nos momentos da sua agonia. </a:t>
            </a:r>
          </a:p>
          <a:p>
            <a:pPr algn="ctr">
              <a:defRPr/>
            </a:pPr>
            <a:r>
              <a:rPr lang="pt-PT" sz="2400" dirty="0">
                <a:solidFill>
                  <a:srgbClr val="632523"/>
                </a:solidFill>
                <a:effectLst>
                  <a:glow rad="63500">
                    <a:schemeClr val="accent5">
                      <a:satMod val="175000"/>
                      <a:alpha val="40000"/>
                    </a:schemeClr>
                  </a:glow>
                </a:effectLst>
                <a:latin typeface="Times New Roman" charset="0"/>
                <a:cs typeface="Times New Roman" charset="0"/>
              </a:rPr>
              <a:t>Neste dilema em cumprir fielmente  a sua Missão na Terra, numa  agonia e angustia, ao avistar já a Casa do Pai, ele balbucia esse </a:t>
            </a:r>
            <a:r>
              <a:rPr lang="pt-PT" sz="2400" b="1" dirty="0">
                <a:solidFill>
                  <a:srgbClr val="632523"/>
                </a:solidFill>
                <a:effectLst>
                  <a:glow rad="63500">
                    <a:schemeClr val="accent5">
                      <a:satMod val="175000"/>
                      <a:alpha val="40000"/>
                    </a:schemeClr>
                  </a:glow>
                </a:effectLst>
                <a:latin typeface="Times New Roman" charset="0"/>
                <a:cs typeface="Times New Roman" charset="0"/>
              </a:rPr>
              <a:t>“DEIXEM-ME PARTIR”.</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642910" y="142852"/>
            <a:ext cx="6500857" cy="6617196"/>
          </a:xfrm>
          <a:prstGeom prst="rect">
            <a:avLst/>
          </a:prstGeom>
          <a:noFill/>
        </p:spPr>
        <p:txBody>
          <a:bodyPr>
            <a:spAutoFit/>
          </a:bodyPr>
          <a:lstStyle/>
          <a:p>
            <a:pPr algn="ctr">
              <a:defRPr/>
            </a:pPr>
            <a:r>
              <a:rPr lang="pt-PT" sz="2400" b="1" dirty="0">
                <a:solidFill>
                  <a:srgbClr val="632523"/>
                </a:solidFill>
                <a:effectLst>
                  <a:glow rad="101600">
                    <a:schemeClr val="accent5">
                      <a:satMod val="175000"/>
                      <a:alpha val="40000"/>
                    </a:schemeClr>
                  </a:glow>
                </a:effectLst>
                <a:latin typeface="Times New Roman" charset="0"/>
                <a:cs typeface="Times New Roman" charset="0"/>
              </a:rPr>
              <a:t>«João Paulo II, pelo resgate do sangue do Paulo numa peregrinação para te ver, santificaste um centro de paganismo num centro de santificação e comunidade: “Este sangue derramado converter-se-á na conversão de muitos jovens na Brandoa”… como pude confirmar… e isso foi motivo para a minha conversão, pois só acredito no que vejo… e vi Jesus Cristo transfigurado na tua pessoa. Obrigado! Pela tua entrega enamorei-me pelo AMOR do SENHOR. </a:t>
            </a:r>
          </a:p>
          <a:p>
            <a:pPr algn="ctr">
              <a:defRPr/>
            </a:pPr>
            <a:r>
              <a:rPr lang="pt-PT" sz="2400" b="1" dirty="0">
                <a:solidFill>
                  <a:srgbClr val="632523"/>
                </a:solidFill>
                <a:effectLst>
                  <a:glow rad="101600">
                    <a:schemeClr val="accent5">
                      <a:satMod val="175000"/>
                      <a:alpha val="40000"/>
                    </a:schemeClr>
                  </a:glow>
                </a:effectLst>
                <a:latin typeface="Times New Roman" charset="0"/>
                <a:cs typeface="Times New Roman" charset="0"/>
              </a:rPr>
              <a:t>Estarás sempre no meu coração. Peço-te que continues a fazer no Céu o que fizeste na Terra. Tudo se passa e tudo se esquece… mas Tu marcaste o eixo angular da Santa Igreja de Deus nosso Pai. </a:t>
            </a:r>
          </a:p>
          <a:p>
            <a:pPr algn="ctr">
              <a:defRPr/>
            </a:pPr>
            <a:r>
              <a:rPr lang="pt-PT" sz="2400" b="1" dirty="0">
                <a:solidFill>
                  <a:srgbClr val="632523"/>
                </a:solidFill>
                <a:effectLst>
                  <a:glow rad="101600">
                    <a:schemeClr val="accent5">
                      <a:satMod val="175000"/>
                      <a:alpha val="40000"/>
                    </a:schemeClr>
                  </a:glow>
                </a:effectLst>
                <a:latin typeface="Times New Roman" charset="0"/>
                <a:cs typeface="Times New Roman" charset="0"/>
              </a:rPr>
              <a:t>Cumpriste o </a:t>
            </a:r>
            <a:r>
              <a:rPr lang="pt-PT" sz="2400" b="1" dirty="0" err="1">
                <a:solidFill>
                  <a:srgbClr val="632523"/>
                </a:solidFill>
                <a:effectLst>
                  <a:glow rad="101600">
                    <a:schemeClr val="accent5">
                      <a:satMod val="175000"/>
                      <a:alpha val="40000"/>
                    </a:schemeClr>
                  </a:glow>
                </a:effectLst>
                <a:latin typeface="Times New Roman" charset="0"/>
                <a:cs typeface="Times New Roman" charset="0"/>
              </a:rPr>
              <a:t>Shemá</a:t>
            </a:r>
            <a:r>
              <a:rPr lang="pt-PT" sz="2400" b="1" dirty="0">
                <a:solidFill>
                  <a:srgbClr val="632523"/>
                </a:solidFill>
                <a:effectLst>
                  <a:glow rad="101600">
                    <a:schemeClr val="accent5">
                      <a:satMod val="175000"/>
                      <a:alpha val="40000"/>
                    </a:schemeClr>
                  </a:glow>
                </a:effectLst>
                <a:latin typeface="Times New Roman" charset="0"/>
                <a:cs typeface="Times New Roman" charset="0"/>
              </a:rPr>
              <a:t>!»</a:t>
            </a:r>
          </a:p>
          <a:p>
            <a:pPr algn="ctr">
              <a:defRPr/>
            </a:pPr>
            <a:endParaRPr lang="pt-PT" sz="2000" b="1" dirty="0">
              <a:solidFill>
                <a:srgbClr val="632523"/>
              </a:solidFill>
              <a:effectLst>
                <a:glow rad="101600">
                  <a:schemeClr val="accent5">
                    <a:satMod val="175000"/>
                    <a:alpha val="40000"/>
                  </a:schemeClr>
                </a:glow>
              </a:effectLst>
              <a:latin typeface="Times New Roman" charset="0"/>
              <a:cs typeface="Times New Roman" charset="0"/>
            </a:endParaRPr>
          </a:p>
          <a:p>
            <a:pPr algn="ctr">
              <a:defRPr/>
            </a:pPr>
            <a:r>
              <a:rPr lang="pt-PT" sz="2000" b="1" dirty="0">
                <a:solidFill>
                  <a:srgbClr val="632523"/>
                </a:solidFill>
                <a:effectLst>
                  <a:glow rad="101600">
                    <a:schemeClr val="accent5">
                      <a:satMod val="175000"/>
                      <a:alpha val="40000"/>
                    </a:schemeClr>
                  </a:glow>
                </a:effectLst>
                <a:latin typeface="Times New Roman" charset="0"/>
                <a:cs typeface="Times New Roman" charset="0"/>
              </a:rPr>
              <a:t>(Carlos Manuel D. C. Neves – Brandoa)  12/04/2010</a:t>
            </a:r>
          </a:p>
        </p:txBody>
      </p:sp>
      <p:sp>
        <p:nvSpPr>
          <p:cNvPr id="7" name="CaixaDeTexto 6"/>
          <p:cNvSpPr txBox="1"/>
          <p:nvPr/>
        </p:nvSpPr>
        <p:spPr>
          <a:xfrm>
            <a:off x="714375" y="4357688"/>
            <a:ext cx="7715250" cy="369887"/>
          </a:xfrm>
          <a:prstGeom prst="rect">
            <a:avLst/>
          </a:prstGeom>
          <a:noFill/>
        </p:spPr>
        <p:txBody>
          <a:bodyPr>
            <a:spAutoFit/>
          </a:bodyPr>
          <a:lstStyle/>
          <a:p>
            <a:pPr fontAlgn="auto">
              <a:spcBef>
                <a:spcPts val="0"/>
              </a:spcBef>
              <a:spcAft>
                <a:spcPts val="0"/>
              </a:spcAft>
              <a:defRPr/>
            </a:pPr>
            <a:r>
              <a:rPr lang="pt-PT" dirty="0">
                <a:solidFill>
                  <a:schemeClr val="accent2">
                    <a:lumMod val="50000"/>
                  </a:schemeClr>
                </a:solidFill>
                <a:latin typeface="+mn-lt"/>
                <a:cs typeface="+mn-cs"/>
              </a:rPr>
              <a:t> </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 name="CaixaDeTexto 6"/>
          <p:cNvSpPr txBox="1"/>
          <p:nvPr/>
        </p:nvSpPr>
        <p:spPr>
          <a:xfrm>
            <a:off x="714375" y="4357688"/>
            <a:ext cx="7715250" cy="369887"/>
          </a:xfrm>
          <a:prstGeom prst="rect">
            <a:avLst/>
          </a:prstGeom>
          <a:noFill/>
        </p:spPr>
        <p:txBody>
          <a:bodyPr>
            <a:spAutoFit/>
          </a:bodyPr>
          <a:lstStyle/>
          <a:p>
            <a:pPr fontAlgn="auto">
              <a:spcBef>
                <a:spcPts val="0"/>
              </a:spcBef>
              <a:spcAft>
                <a:spcPts val="0"/>
              </a:spcAft>
              <a:defRPr/>
            </a:pPr>
            <a:r>
              <a:rPr lang="pt-PT" dirty="0">
                <a:solidFill>
                  <a:schemeClr val="accent2">
                    <a:lumMod val="50000"/>
                  </a:schemeClr>
                </a:solidFill>
                <a:latin typeface="+mn-lt"/>
                <a:cs typeface="+mn-cs"/>
              </a:rPr>
              <a:t> </a:t>
            </a:r>
          </a:p>
        </p:txBody>
      </p:sp>
      <p:sp>
        <p:nvSpPr>
          <p:cNvPr id="16389" name="CaixaDeTexto 5"/>
          <p:cNvSpPr txBox="1">
            <a:spLocks noChangeArrowheads="1"/>
          </p:cNvSpPr>
          <p:nvPr/>
        </p:nvSpPr>
        <p:spPr bwMode="auto">
          <a:xfrm>
            <a:off x="785786" y="142852"/>
            <a:ext cx="6234486" cy="2923877"/>
          </a:xfrm>
          <a:prstGeom prst="rect">
            <a:avLst/>
          </a:prstGeom>
          <a:noFill/>
          <a:ln w="9525">
            <a:noFill/>
            <a:miter lim="800000"/>
            <a:headEnd/>
            <a:tailEnd/>
          </a:ln>
        </p:spPr>
        <p:txBody>
          <a:bodyPr>
            <a:spAutoFit/>
          </a:bodyPr>
          <a:lstStyle/>
          <a:p>
            <a:pPr>
              <a:defRPr/>
            </a:pPr>
            <a:r>
              <a:rPr lang="pt-PT" sz="1600" dirty="0">
                <a:solidFill>
                  <a:srgbClr val="002060"/>
                </a:solidFill>
                <a:effectLst>
                  <a:glow rad="63500">
                    <a:schemeClr val="accent1">
                      <a:satMod val="175000"/>
                      <a:alpha val="40000"/>
                    </a:schemeClr>
                  </a:glow>
                </a:effectLst>
                <a:latin typeface="Britannic Bold" pitchFamily="34" charset="0"/>
              </a:rPr>
              <a:t>12/04/2010</a:t>
            </a:r>
          </a:p>
          <a:p>
            <a:pPr>
              <a:defRPr/>
            </a:pPr>
            <a:r>
              <a:rPr lang="pt-PT" sz="2400" dirty="0">
                <a:solidFill>
                  <a:srgbClr val="002060"/>
                </a:solidFill>
                <a:effectLst>
                  <a:glow rad="63500">
                    <a:schemeClr val="accent1">
                      <a:satMod val="175000"/>
                      <a:alpha val="40000"/>
                    </a:schemeClr>
                  </a:glow>
                </a:effectLst>
                <a:latin typeface="Britannic Bold" pitchFamily="34" charset="0"/>
              </a:rPr>
              <a:t>«Foste exemplo para todos nós, amaste-nos como poucos, guiaste-nos no caminho de DEUS foste um pai para todos, cristãos, mas também para aqueles que professam outros credos, não admira que a Mãe do céu te amasse  tanto, pois serviste tão bem o grande amor a nosso DEUS Pai.»</a:t>
            </a:r>
          </a:p>
        </p:txBody>
      </p:sp>
      <p:pic>
        <p:nvPicPr>
          <p:cNvPr id="23557" name="Imagem 7" descr="JP2.jpg"/>
          <p:cNvPicPr>
            <a:picLocks noChangeAspect="1"/>
          </p:cNvPicPr>
          <p:nvPr/>
        </p:nvPicPr>
        <p:blipFill>
          <a:blip r:embed="rId3"/>
          <a:srcRect/>
          <a:stretch>
            <a:fillRect/>
          </a:stretch>
        </p:blipFill>
        <p:spPr bwMode="auto">
          <a:xfrm>
            <a:off x="0" y="3357563"/>
            <a:ext cx="3071813" cy="3500437"/>
          </a:xfrm>
          <a:prstGeom prst="rect">
            <a:avLst/>
          </a:prstGeom>
          <a:noFill/>
          <a:ln w="9525">
            <a:noFill/>
            <a:miter lim="800000"/>
            <a:headEnd/>
            <a:tailEnd/>
          </a:ln>
        </p:spPr>
      </p:pic>
      <p:sp>
        <p:nvSpPr>
          <p:cNvPr id="16391" name="CaixaDeTexto 8"/>
          <p:cNvSpPr txBox="1">
            <a:spLocks noChangeArrowheads="1"/>
          </p:cNvSpPr>
          <p:nvPr/>
        </p:nvSpPr>
        <p:spPr bwMode="auto">
          <a:xfrm>
            <a:off x="3286116" y="3857625"/>
            <a:ext cx="5572134" cy="2677656"/>
          </a:xfrm>
          <a:prstGeom prst="rect">
            <a:avLst/>
          </a:prstGeom>
          <a:noFill/>
          <a:ln w="9525">
            <a:noFill/>
            <a:miter lim="800000"/>
            <a:headEnd/>
            <a:tailEnd/>
          </a:ln>
        </p:spPr>
        <p:txBody>
          <a:bodyPr>
            <a:spAutoFit/>
          </a:bodyPr>
          <a:lstStyle/>
          <a:p>
            <a:pPr>
              <a:defRPr/>
            </a:pPr>
            <a:r>
              <a:rPr lang="pt-PT" sz="2800" dirty="0">
                <a:solidFill>
                  <a:srgbClr val="7030A0"/>
                </a:solidFill>
                <a:effectLst>
                  <a:glow rad="63500">
                    <a:schemeClr val="accent2">
                      <a:satMod val="175000"/>
                      <a:alpha val="40000"/>
                    </a:schemeClr>
                  </a:glow>
                </a:effectLst>
                <a:latin typeface="Britannic Bold" pitchFamily="34" charset="0"/>
              </a:rPr>
              <a:t>«Intercede por mim junto de DEUS Pai para que consiga amar como tu amas-te que consiga fazer os outros felizes como tu nos fizeste, um abraço por toda a eternidade.»           </a:t>
            </a:r>
            <a:r>
              <a:rPr lang="pt-PT" sz="2800" dirty="0">
                <a:solidFill>
                  <a:srgbClr val="7030A0"/>
                </a:solidFill>
                <a:effectLst>
                  <a:glow rad="63500">
                    <a:schemeClr val="accent2">
                      <a:satMod val="175000"/>
                      <a:alpha val="40000"/>
                    </a:schemeClr>
                  </a:glow>
                </a:effectLst>
                <a:latin typeface="Harlow Solid Italic" pitchFamily="82" charset="0"/>
              </a:rPr>
              <a:t>Luís Francisco</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 name="CaixaDeTexto 6"/>
          <p:cNvSpPr txBox="1"/>
          <p:nvPr/>
        </p:nvSpPr>
        <p:spPr>
          <a:xfrm>
            <a:off x="714375" y="4357688"/>
            <a:ext cx="7715250" cy="369887"/>
          </a:xfrm>
          <a:prstGeom prst="rect">
            <a:avLst/>
          </a:prstGeom>
          <a:noFill/>
        </p:spPr>
        <p:txBody>
          <a:bodyPr>
            <a:spAutoFit/>
          </a:bodyPr>
          <a:lstStyle/>
          <a:p>
            <a:pPr fontAlgn="auto">
              <a:spcBef>
                <a:spcPts val="0"/>
              </a:spcBef>
              <a:spcAft>
                <a:spcPts val="0"/>
              </a:spcAft>
              <a:defRPr/>
            </a:pPr>
            <a:r>
              <a:rPr lang="pt-PT" dirty="0">
                <a:solidFill>
                  <a:schemeClr val="accent2">
                    <a:lumMod val="50000"/>
                  </a:schemeClr>
                </a:solidFill>
                <a:latin typeface="+mn-lt"/>
                <a:cs typeface="+mn-cs"/>
              </a:rPr>
              <a:t> </a:t>
            </a:r>
          </a:p>
        </p:txBody>
      </p:sp>
      <p:sp>
        <p:nvSpPr>
          <p:cNvPr id="6" name="Rectângulo 5"/>
          <p:cNvSpPr/>
          <p:nvPr/>
        </p:nvSpPr>
        <p:spPr>
          <a:xfrm>
            <a:off x="285720" y="142852"/>
            <a:ext cx="7072362" cy="2862322"/>
          </a:xfrm>
          <a:prstGeom prst="rect">
            <a:avLst/>
          </a:prstGeom>
        </p:spPr>
        <p:txBody>
          <a:bodyPr>
            <a:spAutoFit/>
          </a:bodyPr>
          <a:lstStyle/>
          <a:p>
            <a:pPr>
              <a:defRPr/>
            </a:pPr>
            <a:r>
              <a:rPr lang="pt-PT" dirty="0"/>
              <a:t> </a:t>
            </a:r>
            <a:r>
              <a:rPr lang="pt-PT" b="1" dirty="0">
                <a:effectLst>
                  <a:glow rad="63500">
                    <a:schemeClr val="accent3">
                      <a:satMod val="175000"/>
                      <a:alpha val="40000"/>
                    </a:schemeClr>
                  </a:glow>
                </a:effectLst>
              </a:rPr>
              <a:t>A minha mensagem para esse Ser maravilhoso que passou pela nossa vida e nos ajudou a ser melhores.</a:t>
            </a:r>
          </a:p>
          <a:p>
            <a:pPr>
              <a:defRPr/>
            </a:pPr>
            <a:r>
              <a:rPr lang="pt-PT" b="1" dirty="0">
                <a:effectLst>
                  <a:glow rad="63500">
                    <a:schemeClr val="accent3">
                      <a:satMod val="175000"/>
                      <a:alpha val="40000"/>
                    </a:schemeClr>
                  </a:glow>
                </a:effectLst>
              </a:rPr>
              <a:t> </a:t>
            </a:r>
          </a:p>
          <a:p>
            <a:pPr>
              <a:defRPr/>
            </a:pPr>
            <a:r>
              <a:rPr lang="pt-PT" b="1" dirty="0">
                <a:effectLst>
                  <a:glow rad="63500">
                    <a:schemeClr val="accent3">
                      <a:satMod val="175000"/>
                      <a:alpha val="40000"/>
                    </a:schemeClr>
                  </a:glow>
                </a:effectLst>
              </a:rPr>
              <a:t>« Amado João Paulo II, agora que estás junto de Maria, a quem tu muito amavas, te peço que intercedas pela minha família.</a:t>
            </a:r>
          </a:p>
          <a:p>
            <a:pPr>
              <a:defRPr/>
            </a:pPr>
            <a:r>
              <a:rPr lang="pt-PT" b="1" dirty="0">
                <a:effectLst>
                  <a:glow rad="63500">
                    <a:schemeClr val="accent3">
                      <a:satMod val="175000"/>
                      <a:alpha val="40000"/>
                    </a:schemeClr>
                  </a:glow>
                </a:effectLst>
              </a:rPr>
              <a:t>  Ajuda-nos a ultrapassar as dificuldades que temos tido nestes últimos anos ... ajuda minha filha a encontrar um emprego estável e a acabar o seu  curso e meu filho a voltar aos estudos e a encontrar um rumo para a sua vida. </a:t>
            </a:r>
            <a:r>
              <a:rPr lang="pt-PT" b="1" dirty="0" err="1">
                <a:effectLst>
                  <a:glow rad="63500">
                    <a:schemeClr val="accent3">
                      <a:satMod val="175000"/>
                      <a:alpha val="40000"/>
                    </a:schemeClr>
                  </a:glow>
                </a:effectLst>
              </a:rPr>
              <a:t>Amén</a:t>
            </a:r>
            <a:r>
              <a:rPr lang="pt-PT" b="1" dirty="0">
                <a:effectLst>
                  <a:glow rad="63500">
                    <a:schemeClr val="accent3">
                      <a:satMod val="175000"/>
                      <a:alpha val="40000"/>
                    </a:schemeClr>
                  </a:glow>
                </a:effectLst>
              </a:rPr>
              <a:t>»</a:t>
            </a:r>
          </a:p>
          <a:p>
            <a:pPr>
              <a:defRPr/>
            </a:pPr>
            <a:r>
              <a:rPr lang="pt-PT" b="1" dirty="0">
                <a:effectLst>
                  <a:glow rad="63500">
                    <a:schemeClr val="accent3">
                      <a:satMod val="175000"/>
                      <a:alpha val="40000"/>
                    </a:schemeClr>
                  </a:glow>
                </a:effectLst>
              </a:rPr>
              <a:t> ( Uma mãe - Lisboa ) 13/04/2010</a:t>
            </a:r>
          </a:p>
        </p:txBody>
      </p:sp>
      <p:sp>
        <p:nvSpPr>
          <p:cNvPr id="5" name="Rectângulo 4"/>
          <p:cNvSpPr/>
          <p:nvPr/>
        </p:nvSpPr>
        <p:spPr>
          <a:xfrm>
            <a:off x="285720" y="3643314"/>
            <a:ext cx="8643998" cy="2862322"/>
          </a:xfrm>
          <a:prstGeom prst="rect">
            <a:avLst/>
          </a:prstGeom>
        </p:spPr>
        <p:txBody>
          <a:bodyPr>
            <a:spAutoFit/>
          </a:bodyPr>
          <a:lstStyle/>
          <a:p>
            <a:pPr>
              <a:defRPr/>
            </a:pPr>
            <a:r>
              <a:rPr lang="pt-PT" b="1" dirty="0">
                <a:effectLst>
                  <a:glow rad="63500">
                    <a:schemeClr val="accent6">
                      <a:satMod val="175000"/>
                      <a:alpha val="40000"/>
                    </a:schemeClr>
                  </a:glow>
                </a:effectLst>
              </a:rPr>
              <a:t>«AJUDA-ME a ANUNCIAR as MARAVILHAS de DEUS na HISTÓRIA da HUMANIDADE num AMBIENTE do CORAÇÂO de DEUS, INFLAMADO de JESUS RESSUSCITADO e SANTIFICADO pelo ESPÍRITO SANTO,   TRANSFIGURANDO-ME exteriormente para que NUNCA seja eu VISTA mas sim o JESUS VIVO por Sua Mãe SSMA.  AJUDAI-ME a anunciar o "KERYGMA".  Eu te AMO por TUDO o que já me REVELASTES e ... ESTA SERVA do SENHOR "ESCUTA"Sei que continuas fazendo teus MILAGRES, como eu TE AMO por ISSO meu querido PAIZINHO, vos digo: </a:t>
            </a:r>
          </a:p>
          <a:p>
            <a:pPr>
              <a:defRPr/>
            </a:pPr>
            <a:r>
              <a:rPr lang="pt-PT" b="1" dirty="0">
                <a:effectLst>
                  <a:glow rad="63500">
                    <a:schemeClr val="accent6">
                      <a:satMod val="175000"/>
                      <a:alpha val="40000"/>
                    </a:schemeClr>
                  </a:glow>
                </a:effectLst>
              </a:rPr>
              <a:t>PRAESTO  SUM !!!!  SALVÉ MARIA!»</a:t>
            </a:r>
            <a:r>
              <a:rPr lang="pt-PT" dirty="0">
                <a:effectLst>
                  <a:glow rad="63500">
                    <a:schemeClr val="accent6">
                      <a:satMod val="175000"/>
                      <a:alpha val="40000"/>
                    </a:schemeClr>
                  </a:glow>
                </a:effectLst>
              </a:rPr>
              <a:t>             </a:t>
            </a:r>
          </a:p>
          <a:p>
            <a:pPr>
              <a:defRPr/>
            </a:pPr>
            <a:r>
              <a:rPr lang="pt-PT" dirty="0">
                <a:effectLst>
                  <a:glow rad="63500">
                    <a:schemeClr val="accent6">
                      <a:satMod val="175000"/>
                      <a:alpha val="40000"/>
                    </a:schemeClr>
                  </a:glow>
                </a:effectLst>
              </a:rPr>
              <a:t>                                                         (Ângela Maria S. Bento - Lisboa)  13/04/2010</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 name="CaixaDeTexto 6"/>
          <p:cNvSpPr txBox="1"/>
          <p:nvPr/>
        </p:nvSpPr>
        <p:spPr>
          <a:xfrm>
            <a:off x="714375" y="4357688"/>
            <a:ext cx="7715250" cy="369887"/>
          </a:xfrm>
          <a:prstGeom prst="rect">
            <a:avLst/>
          </a:prstGeom>
          <a:noFill/>
        </p:spPr>
        <p:txBody>
          <a:bodyPr>
            <a:spAutoFit/>
          </a:bodyPr>
          <a:lstStyle/>
          <a:p>
            <a:pPr fontAlgn="auto">
              <a:spcBef>
                <a:spcPts val="0"/>
              </a:spcBef>
              <a:spcAft>
                <a:spcPts val="0"/>
              </a:spcAft>
              <a:defRPr/>
            </a:pPr>
            <a:r>
              <a:rPr lang="pt-PT" dirty="0">
                <a:solidFill>
                  <a:schemeClr val="accent2">
                    <a:lumMod val="50000"/>
                  </a:schemeClr>
                </a:solidFill>
                <a:latin typeface="+mn-lt"/>
                <a:cs typeface="+mn-cs"/>
              </a:rPr>
              <a:t> </a:t>
            </a:r>
          </a:p>
        </p:txBody>
      </p:sp>
      <p:sp>
        <p:nvSpPr>
          <p:cNvPr id="5" name="Rectângulo 4"/>
          <p:cNvSpPr/>
          <p:nvPr/>
        </p:nvSpPr>
        <p:spPr>
          <a:xfrm>
            <a:off x="500034" y="285728"/>
            <a:ext cx="7358114" cy="5632311"/>
          </a:xfrm>
          <a:prstGeom prst="rect">
            <a:avLst/>
          </a:prstGeom>
        </p:spPr>
        <p:txBody>
          <a:bodyPr>
            <a:spAutoFit/>
          </a:bodyPr>
          <a:lstStyle/>
          <a:p>
            <a:pPr>
              <a:defRPr/>
            </a:pPr>
            <a:r>
              <a:rPr lang="pt-PT" b="1" dirty="0">
                <a:effectLst>
                  <a:glow rad="101600">
                    <a:schemeClr val="accent4">
                      <a:satMod val="175000"/>
                      <a:alpha val="40000"/>
                    </a:schemeClr>
                  </a:glow>
                </a:effectLst>
              </a:rPr>
              <a:t>«Querido, João Paulo II! </a:t>
            </a:r>
            <a:endParaRPr lang="pt-PT" dirty="0">
              <a:effectLst>
                <a:glow rad="101600">
                  <a:schemeClr val="accent4">
                    <a:satMod val="175000"/>
                    <a:alpha val="40000"/>
                  </a:schemeClr>
                </a:glow>
              </a:effectLst>
            </a:endParaRPr>
          </a:p>
          <a:p>
            <a:pPr>
              <a:defRPr/>
            </a:pPr>
            <a:r>
              <a:rPr lang="pt-PT" b="1" dirty="0">
                <a:effectLst>
                  <a:glow rad="101600">
                    <a:schemeClr val="accent4">
                      <a:satMod val="175000"/>
                      <a:alpha val="40000"/>
                    </a:schemeClr>
                  </a:glow>
                </a:effectLst>
              </a:rPr>
              <a:t>Ajuda-me a resolver aquela situação ainda por esclarecer e que me tem amargurado e perturbado. Que eu seja amável mas directa, sincera mas cuidadosa, determinada mas tranquila, verdadeira mas calma. Ponde em mim os mesmos sentimentos que nutrias no teu coração ,para que eu seja feliz e faça os outros felizes.</a:t>
            </a:r>
            <a:endParaRPr lang="pt-PT" dirty="0">
              <a:effectLst>
                <a:glow rad="101600">
                  <a:schemeClr val="accent4">
                    <a:satMod val="175000"/>
                    <a:alpha val="40000"/>
                  </a:schemeClr>
                </a:glow>
              </a:effectLst>
            </a:endParaRPr>
          </a:p>
          <a:p>
            <a:pPr>
              <a:defRPr/>
            </a:pPr>
            <a:r>
              <a:rPr lang="pt-PT" b="1" dirty="0">
                <a:effectLst>
                  <a:glow rad="101600">
                    <a:schemeClr val="accent4">
                      <a:satMod val="175000"/>
                      <a:alpha val="40000"/>
                    </a:schemeClr>
                  </a:glow>
                </a:effectLst>
              </a:rPr>
              <a:t>Que no meu lar eu seja capaz de gerar amor compreensão, serenidade, e todo o bem possível, que só Deus pode realizar em nós e por nós.  </a:t>
            </a:r>
            <a:endParaRPr lang="pt-PT" dirty="0">
              <a:effectLst>
                <a:glow rad="101600">
                  <a:schemeClr val="accent4">
                    <a:satMod val="175000"/>
                    <a:alpha val="40000"/>
                  </a:schemeClr>
                </a:glow>
              </a:effectLst>
            </a:endParaRPr>
          </a:p>
          <a:p>
            <a:pPr>
              <a:defRPr/>
            </a:pPr>
            <a:r>
              <a:rPr lang="pt-PT" b="1" dirty="0">
                <a:effectLst>
                  <a:glow rad="101600">
                    <a:schemeClr val="accent4">
                      <a:satMod val="175000"/>
                      <a:alpha val="40000"/>
                    </a:schemeClr>
                  </a:glow>
                </a:effectLst>
              </a:rPr>
              <a:t>Que no meu apostolado eu seja: Humilde, simples e bondosa, generosa, confiante e amável com todos. Vendo em cada um somente o bem e a tua acção através  dos gestos humanos. Obrigada por seres quem foste para a Igreja de Cristo e vela para que apesar das nuvens que sobre ela pairam, o Sol brilhe com mais intensidade. E que depois da crise fiquemos todos mais fortalecidos. O Espírito que vos fortalecia e animava, actue de igual forma sobre o teu sucessor. Obrigada. Com ternura.»</a:t>
            </a:r>
            <a:endParaRPr lang="pt-PT" dirty="0">
              <a:effectLst>
                <a:glow rad="101600">
                  <a:schemeClr val="accent4">
                    <a:satMod val="175000"/>
                    <a:alpha val="40000"/>
                  </a:schemeClr>
                </a:glow>
              </a:effectLst>
            </a:endParaRPr>
          </a:p>
          <a:p>
            <a:pPr>
              <a:defRPr/>
            </a:pPr>
            <a:r>
              <a:rPr lang="pt-PT" b="1" dirty="0">
                <a:effectLst>
                  <a:glow rad="101600">
                    <a:schemeClr val="accent4">
                      <a:satMod val="175000"/>
                      <a:alpha val="40000"/>
                    </a:schemeClr>
                  </a:glow>
                </a:effectLst>
              </a:rPr>
              <a:t>  </a:t>
            </a:r>
            <a:endParaRPr lang="pt-PT" dirty="0">
              <a:effectLst>
                <a:glow rad="101600">
                  <a:schemeClr val="accent4">
                    <a:satMod val="175000"/>
                    <a:alpha val="40000"/>
                  </a:schemeClr>
                </a:glow>
              </a:effectLst>
            </a:endParaRPr>
          </a:p>
          <a:p>
            <a:pPr>
              <a:defRPr/>
            </a:pPr>
            <a:r>
              <a:rPr lang="pt-PT" b="1" dirty="0">
                <a:effectLst>
                  <a:glow rad="101600">
                    <a:schemeClr val="accent4">
                      <a:satMod val="175000"/>
                      <a:alpha val="40000"/>
                    </a:schemeClr>
                  </a:glow>
                </a:effectLst>
              </a:rPr>
              <a:t>                                                           (Teresa,  Barcelos ) 13/04/2010</a:t>
            </a:r>
            <a:endParaRPr lang="pt-PT" dirty="0">
              <a:effectLst>
                <a:glow rad="101600">
                  <a:schemeClr val="accent4">
                    <a:satMod val="175000"/>
                    <a:alpha val="40000"/>
                  </a:schemeClr>
                </a:glow>
              </a:effectLst>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 name="CaixaDeTexto 6"/>
          <p:cNvSpPr txBox="1"/>
          <p:nvPr/>
        </p:nvSpPr>
        <p:spPr>
          <a:xfrm>
            <a:off x="714375" y="4357688"/>
            <a:ext cx="7715250" cy="369887"/>
          </a:xfrm>
          <a:prstGeom prst="rect">
            <a:avLst/>
          </a:prstGeom>
          <a:noFill/>
        </p:spPr>
        <p:txBody>
          <a:bodyPr>
            <a:spAutoFit/>
          </a:bodyPr>
          <a:lstStyle/>
          <a:p>
            <a:pPr fontAlgn="auto">
              <a:spcBef>
                <a:spcPts val="0"/>
              </a:spcBef>
              <a:spcAft>
                <a:spcPts val="0"/>
              </a:spcAft>
              <a:defRPr/>
            </a:pPr>
            <a:r>
              <a:rPr lang="pt-PT" dirty="0">
                <a:solidFill>
                  <a:schemeClr val="accent2">
                    <a:lumMod val="50000"/>
                  </a:schemeClr>
                </a:solidFill>
                <a:latin typeface="+mn-lt"/>
                <a:cs typeface="+mn-cs"/>
              </a:rPr>
              <a:t> </a:t>
            </a:r>
          </a:p>
        </p:txBody>
      </p:sp>
      <p:sp>
        <p:nvSpPr>
          <p:cNvPr id="22532" name="Rectângulo 3"/>
          <p:cNvSpPr>
            <a:spLocks noChangeArrowheads="1"/>
          </p:cNvSpPr>
          <p:nvPr/>
        </p:nvSpPr>
        <p:spPr bwMode="auto">
          <a:xfrm>
            <a:off x="285720" y="285728"/>
            <a:ext cx="7000924" cy="3970318"/>
          </a:xfrm>
          <a:prstGeom prst="rect">
            <a:avLst/>
          </a:prstGeom>
          <a:noFill/>
          <a:ln w="9525">
            <a:noFill/>
            <a:miter lim="800000"/>
            <a:headEnd/>
            <a:tailEnd/>
          </a:ln>
        </p:spPr>
        <p:txBody>
          <a:bodyPr>
            <a:spAutoFit/>
          </a:bodyPr>
          <a:lstStyle/>
          <a:p>
            <a:pPr>
              <a:defRPr/>
            </a:pPr>
            <a:r>
              <a:rPr lang="pt-PT" dirty="0">
                <a:effectLst>
                  <a:glow rad="101600">
                    <a:schemeClr val="accent5">
                      <a:satMod val="175000"/>
                      <a:alpha val="40000"/>
                    </a:schemeClr>
                  </a:glow>
                </a:effectLst>
              </a:rPr>
              <a:t>«Vos peço meu João Paulo II intercede por mim e pela minha família junto de Jesus e de Maria... sabeis as minhas aflições tal qual Jesus e Nossa Senhora, sabeis o que vos peço... intercede na libertação do meu marido e do meu casamento e também dos meus estudos e objectivos se assim for da vontade do Pai, guardai sobre a vossa protecção para sempre os meus filhinhos e a minha família. </a:t>
            </a:r>
          </a:p>
          <a:p>
            <a:pPr>
              <a:defRPr/>
            </a:pPr>
            <a:r>
              <a:rPr lang="pt-PT" dirty="0">
                <a:effectLst>
                  <a:glow rad="101600">
                    <a:schemeClr val="accent5">
                      <a:satMod val="175000"/>
                      <a:alpha val="40000"/>
                    </a:schemeClr>
                  </a:glow>
                </a:effectLst>
              </a:rPr>
              <a:t>Conheci-vos desde que nasci em 1978 e chorei quando fostes ter com o Pai em 2005... estava à espera da minha primeira filha... Já agora vos peço,  intercedei também por mim junto do Santo Padre Pio de </a:t>
            </a:r>
            <a:r>
              <a:rPr lang="pt-PT" dirty="0" err="1">
                <a:effectLst>
                  <a:glow rad="101600">
                    <a:schemeClr val="accent5">
                      <a:satMod val="175000"/>
                      <a:alpha val="40000"/>
                    </a:schemeClr>
                  </a:glow>
                </a:effectLst>
              </a:rPr>
              <a:t>Pietrelcina</a:t>
            </a:r>
            <a:r>
              <a:rPr lang="pt-PT" dirty="0">
                <a:effectLst>
                  <a:glow rad="101600">
                    <a:schemeClr val="accent5">
                      <a:satMod val="175000"/>
                      <a:alpha val="40000"/>
                    </a:schemeClr>
                  </a:glow>
                </a:effectLst>
              </a:rPr>
              <a:t> e de Santa Rita de </a:t>
            </a:r>
            <a:r>
              <a:rPr lang="pt-PT" dirty="0" err="1">
                <a:effectLst>
                  <a:glow rad="101600">
                    <a:schemeClr val="accent5">
                      <a:satMod val="175000"/>
                      <a:alpha val="40000"/>
                    </a:schemeClr>
                  </a:glow>
                </a:effectLst>
              </a:rPr>
              <a:t>Cássia</a:t>
            </a:r>
            <a:r>
              <a:rPr lang="pt-PT" dirty="0">
                <a:effectLst>
                  <a:glow rad="101600">
                    <a:schemeClr val="accent5">
                      <a:satMod val="175000"/>
                      <a:alpha val="40000"/>
                    </a:schemeClr>
                  </a:glow>
                </a:effectLst>
              </a:rPr>
              <a:t>. Estou tão cansada! Intercedei por todos nós e pela conversão do Mundo inteiro. Obrigada.»</a:t>
            </a:r>
            <a:br>
              <a:rPr lang="pt-PT" dirty="0">
                <a:effectLst>
                  <a:glow rad="101600">
                    <a:schemeClr val="accent5">
                      <a:satMod val="175000"/>
                      <a:alpha val="40000"/>
                    </a:schemeClr>
                  </a:glow>
                </a:effectLst>
              </a:rPr>
            </a:br>
            <a:r>
              <a:rPr lang="pt-PT" dirty="0">
                <a:effectLst>
                  <a:glow rad="101600">
                    <a:schemeClr val="accent5">
                      <a:satMod val="175000"/>
                      <a:alpha val="40000"/>
                    </a:schemeClr>
                  </a:glow>
                </a:effectLst>
              </a:rPr>
              <a:t>                                                                 (Rita Correia) 14/04/2010</a:t>
            </a: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Rectângulo 3"/>
          <p:cNvSpPr/>
          <p:nvPr/>
        </p:nvSpPr>
        <p:spPr>
          <a:xfrm>
            <a:off x="285720" y="214290"/>
            <a:ext cx="6929486" cy="1754326"/>
          </a:xfrm>
          <a:prstGeom prst="rect">
            <a:avLst/>
          </a:prstGeom>
        </p:spPr>
        <p:txBody>
          <a:bodyPr>
            <a:spAutoFit/>
          </a:bodyPr>
          <a:lstStyle/>
          <a:p>
            <a:pPr>
              <a:defRPr/>
            </a:pPr>
            <a:r>
              <a:rPr lang="pt-PT" b="1" dirty="0">
                <a:solidFill>
                  <a:srgbClr val="632523"/>
                </a:solidFill>
                <a:effectLst>
                  <a:glow rad="63500">
                    <a:schemeClr val="accent2">
                      <a:satMod val="175000"/>
                      <a:alpha val="40000"/>
                    </a:schemeClr>
                  </a:glow>
                </a:effectLst>
                <a:latin typeface="Times New Roman" charset="0"/>
                <a:cs typeface="Times New Roman" charset="0"/>
              </a:rPr>
              <a:t>«João Paulo II, peço-te por tantos que não têm quem reze por eles.</a:t>
            </a:r>
          </a:p>
          <a:p>
            <a:pPr>
              <a:defRPr/>
            </a:pPr>
            <a:endParaRPr lang="pt-PT" b="1" dirty="0">
              <a:solidFill>
                <a:srgbClr val="632523"/>
              </a:solidFill>
              <a:effectLst>
                <a:glow rad="63500">
                  <a:schemeClr val="accent2">
                    <a:satMod val="175000"/>
                    <a:alpha val="40000"/>
                  </a:schemeClr>
                </a:glow>
              </a:effectLst>
              <a:latin typeface="Times New Roman" charset="0"/>
              <a:cs typeface="Times New Roman" charset="0"/>
            </a:endParaRPr>
          </a:p>
          <a:p>
            <a:pPr>
              <a:defRPr/>
            </a:pPr>
            <a:r>
              <a:rPr lang="pt-PT" b="1" dirty="0">
                <a:solidFill>
                  <a:srgbClr val="632523"/>
                </a:solidFill>
                <a:effectLst>
                  <a:glow rad="63500">
                    <a:schemeClr val="accent2">
                      <a:satMod val="175000"/>
                      <a:alpha val="40000"/>
                    </a:schemeClr>
                  </a:glow>
                </a:effectLst>
                <a:latin typeface="Times New Roman" charset="0"/>
                <a:cs typeface="Times New Roman" charset="0"/>
              </a:rPr>
              <a:t>Intercede por mim junto do Pai para que Ele me dê sempre inteligência e discernimento para ser testemunha da Sua Palavra.»</a:t>
            </a:r>
          </a:p>
          <a:p>
            <a:pPr>
              <a:defRPr/>
            </a:pPr>
            <a:endParaRPr lang="pt-PT" b="1" dirty="0">
              <a:solidFill>
                <a:srgbClr val="632523"/>
              </a:solidFill>
              <a:effectLst>
                <a:glow rad="63500">
                  <a:schemeClr val="accent2">
                    <a:satMod val="175000"/>
                    <a:alpha val="40000"/>
                  </a:schemeClr>
                </a:glow>
              </a:effectLst>
              <a:latin typeface="Times New Roman" charset="0"/>
              <a:cs typeface="Times New Roman" charset="0"/>
            </a:endParaRPr>
          </a:p>
          <a:p>
            <a:pPr>
              <a:defRPr/>
            </a:pPr>
            <a:r>
              <a:rPr lang="pt-PT" b="1" dirty="0">
                <a:solidFill>
                  <a:srgbClr val="632523"/>
                </a:solidFill>
                <a:effectLst>
                  <a:glow rad="63500">
                    <a:schemeClr val="accent2">
                      <a:satMod val="175000"/>
                      <a:alpha val="40000"/>
                    </a:schemeClr>
                  </a:glow>
                </a:effectLst>
                <a:latin typeface="Times New Roman" charset="0"/>
                <a:cs typeface="Times New Roman" charset="0"/>
              </a:rPr>
              <a:t>(Uma catequista, Algarve, Portugal)  15/04/2010</a:t>
            </a:r>
          </a:p>
        </p:txBody>
      </p:sp>
      <p:sp>
        <p:nvSpPr>
          <p:cNvPr id="6" name="Rectângulo 5"/>
          <p:cNvSpPr/>
          <p:nvPr/>
        </p:nvSpPr>
        <p:spPr>
          <a:xfrm>
            <a:off x="357158" y="3643314"/>
            <a:ext cx="7929618" cy="2585323"/>
          </a:xfrm>
          <a:prstGeom prst="rect">
            <a:avLst/>
          </a:prstGeom>
        </p:spPr>
        <p:txBody>
          <a:bodyPr>
            <a:spAutoFit/>
          </a:bodyPr>
          <a:lstStyle/>
          <a:p>
            <a:pPr>
              <a:defRPr/>
            </a:pPr>
            <a:r>
              <a:rPr lang="pt-PT" dirty="0">
                <a:effectLst>
                  <a:glow rad="63500">
                    <a:schemeClr val="accent2">
                      <a:satMod val="175000"/>
                      <a:alpha val="40000"/>
                    </a:schemeClr>
                  </a:glow>
                </a:effectLst>
              </a:rPr>
              <a:t>«Querido JOÃO PAULO II </a:t>
            </a:r>
          </a:p>
          <a:p>
            <a:pPr>
              <a:defRPr/>
            </a:pPr>
            <a:r>
              <a:rPr lang="pt-PT" dirty="0">
                <a:effectLst>
                  <a:glow rad="63500">
                    <a:schemeClr val="accent2">
                      <a:satMod val="175000"/>
                      <a:alpha val="40000"/>
                    </a:schemeClr>
                  </a:glow>
                </a:effectLst>
              </a:rPr>
              <a:t> tu que tocastes na cabeça do meu filho JOÃO , quando viestes a Fátima, estou certa que o tens protegido sempre, ele que  gostava pouco de estudar, mas com apenas três anos queria ser militar, e hoje graças a ti e à nossa MÃE SANTISSIMA é oficial do exército com êxito e mérito próprio.</a:t>
            </a:r>
          </a:p>
          <a:p>
            <a:pPr>
              <a:defRPr/>
            </a:pPr>
            <a:r>
              <a:rPr lang="pt-PT" dirty="0">
                <a:effectLst>
                  <a:glow rad="63500">
                    <a:schemeClr val="accent2">
                      <a:satMod val="175000"/>
                      <a:alpha val="40000"/>
                    </a:schemeClr>
                  </a:glow>
                </a:effectLst>
              </a:rPr>
              <a:t> Em ti confio e peço que protejas sempre o meu menino e a todos no mundo que precisam, e não têm quem reze por eles.» </a:t>
            </a:r>
          </a:p>
          <a:p>
            <a:pPr>
              <a:defRPr/>
            </a:pPr>
            <a:endParaRPr lang="pt-PT" dirty="0">
              <a:effectLst>
                <a:glow rad="63500">
                  <a:schemeClr val="accent2">
                    <a:satMod val="175000"/>
                    <a:alpha val="40000"/>
                  </a:schemeClr>
                </a:glow>
              </a:effectLst>
            </a:endParaRPr>
          </a:p>
          <a:p>
            <a:pPr>
              <a:defRPr/>
            </a:pPr>
            <a:r>
              <a:rPr lang="pt-PT" dirty="0">
                <a:effectLst>
                  <a:glow rad="63500">
                    <a:schemeClr val="accent2">
                      <a:satMod val="175000"/>
                      <a:alpha val="40000"/>
                    </a:schemeClr>
                  </a:glow>
                </a:effectLst>
              </a:rPr>
              <a:t>                          (Uma mãe agradecida  Leiria, Portugal 15 de Abril de 2010)</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Rectângulo 3"/>
          <p:cNvSpPr/>
          <p:nvPr/>
        </p:nvSpPr>
        <p:spPr>
          <a:xfrm>
            <a:off x="1214414" y="928670"/>
            <a:ext cx="4929222" cy="4524315"/>
          </a:xfrm>
          <a:prstGeom prst="rect">
            <a:avLst/>
          </a:prstGeom>
        </p:spPr>
        <p:txBody>
          <a:bodyPr>
            <a:spAutoFit/>
          </a:bodyPr>
          <a:lstStyle/>
          <a:p>
            <a:pPr>
              <a:defRPr/>
            </a:pPr>
            <a:r>
              <a:rPr lang="pt-PT" b="1" dirty="0">
                <a:effectLst>
                  <a:glow rad="101600">
                    <a:schemeClr val="accent5">
                      <a:satMod val="175000"/>
                      <a:alpha val="40000"/>
                    </a:schemeClr>
                  </a:glow>
                </a:effectLst>
              </a:rPr>
              <a:t>«Nas mensagens do </a:t>
            </a:r>
            <a:r>
              <a:rPr lang="pt-PT" b="1" dirty="0" err="1">
                <a:effectLst>
                  <a:glow rad="101600">
                    <a:schemeClr val="accent5">
                      <a:satMod val="175000"/>
                      <a:alpha val="40000"/>
                    </a:schemeClr>
                  </a:glow>
                </a:effectLst>
              </a:rPr>
              <a:t>Escorial</a:t>
            </a:r>
            <a:r>
              <a:rPr lang="pt-PT" b="1" dirty="0">
                <a:effectLst>
                  <a:glow rad="101600">
                    <a:schemeClr val="accent5">
                      <a:satMod val="175000"/>
                      <a:alpha val="40000"/>
                    </a:schemeClr>
                  </a:glow>
                </a:effectLst>
              </a:rPr>
              <a:t>, Madrid, Nosso Senhor Jesus Cristo disse: </a:t>
            </a:r>
          </a:p>
          <a:p>
            <a:pPr>
              <a:defRPr/>
            </a:pPr>
            <a:endParaRPr lang="pt-PT" b="1" dirty="0">
              <a:effectLst>
                <a:glow rad="101600">
                  <a:schemeClr val="accent5">
                    <a:satMod val="175000"/>
                    <a:alpha val="40000"/>
                  </a:schemeClr>
                </a:glow>
              </a:effectLst>
            </a:endParaRPr>
          </a:p>
          <a:p>
            <a:pPr>
              <a:defRPr/>
            </a:pPr>
            <a:r>
              <a:rPr lang="pt-PT" b="1" dirty="0">
                <a:effectLst>
                  <a:glow rad="101600">
                    <a:schemeClr val="accent5">
                      <a:satMod val="175000"/>
                      <a:alpha val="40000"/>
                    </a:schemeClr>
                  </a:glow>
                </a:effectLst>
              </a:rPr>
              <a:t>“Depois de Pedro Apóstolo, João Paulo II  é o santo mais santo de todos os Papas !”</a:t>
            </a:r>
          </a:p>
          <a:p>
            <a:pPr>
              <a:defRPr/>
            </a:pPr>
            <a:r>
              <a:rPr lang="pt-PT" b="1" dirty="0">
                <a:effectLst>
                  <a:glow rad="101600">
                    <a:schemeClr val="accent5">
                      <a:satMod val="175000"/>
                      <a:alpha val="40000"/>
                    </a:schemeClr>
                  </a:glow>
                </a:effectLst>
              </a:rPr>
              <a:t> </a:t>
            </a:r>
          </a:p>
          <a:p>
            <a:pPr>
              <a:defRPr/>
            </a:pPr>
            <a:r>
              <a:rPr lang="pt-PT" b="1" dirty="0">
                <a:effectLst>
                  <a:glow rad="101600">
                    <a:schemeClr val="accent5">
                      <a:satMod val="175000"/>
                      <a:alpha val="40000"/>
                    </a:schemeClr>
                  </a:glow>
                </a:effectLst>
              </a:rPr>
              <a:t>Na sua caminhada terrena, </a:t>
            </a:r>
            <a:r>
              <a:rPr lang="pt-PT" b="1">
                <a:effectLst>
                  <a:glow rad="101600">
                    <a:schemeClr val="accent5">
                      <a:satMod val="175000"/>
                      <a:alpha val="40000"/>
                    </a:schemeClr>
                  </a:glow>
                </a:effectLst>
              </a:rPr>
              <a:t>esse Varão </a:t>
            </a:r>
            <a:r>
              <a:rPr lang="pt-PT" b="1" dirty="0">
                <a:effectLst>
                  <a:glow rad="101600">
                    <a:schemeClr val="accent5">
                      <a:satMod val="175000"/>
                      <a:alpha val="40000"/>
                    </a:schemeClr>
                  </a:glow>
                </a:effectLst>
              </a:rPr>
              <a:t>de nome </a:t>
            </a:r>
            <a:r>
              <a:rPr lang="pt-PT" b="1" dirty="0" err="1">
                <a:effectLst>
                  <a:glow rad="101600">
                    <a:schemeClr val="accent5">
                      <a:satMod val="175000"/>
                      <a:alpha val="40000"/>
                    </a:schemeClr>
                  </a:glow>
                </a:effectLst>
              </a:rPr>
              <a:t>Karol</a:t>
            </a:r>
            <a:r>
              <a:rPr lang="pt-PT" b="1" dirty="0">
                <a:effectLst>
                  <a:glow rad="101600">
                    <a:schemeClr val="accent5">
                      <a:satMod val="175000"/>
                      <a:alpha val="40000"/>
                    </a:schemeClr>
                  </a:glow>
                </a:effectLst>
              </a:rPr>
              <a:t> </a:t>
            </a:r>
            <a:r>
              <a:rPr lang="pt-PT" b="1" dirty="0" err="1">
                <a:effectLst>
                  <a:glow rad="101600">
                    <a:schemeClr val="accent5">
                      <a:satMod val="175000"/>
                      <a:alpha val="40000"/>
                    </a:schemeClr>
                  </a:glow>
                </a:effectLst>
              </a:rPr>
              <a:t>Joseph</a:t>
            </a:r>
            <a:r>
              <a:rPr lang="pt-PT" b="1" dirty="0">
                <a:effectLst>
                  <a:glow rad="101600">
                    <a:schemeClr val="accent5">
                      <a:satMod val="175000"/>
                      <a:alpha val="40000"/>
                    </a:schemeClr>
                  </a:glow>
                </a:effectLst>
              </a:rPr>
              <a:t> </a:t>
            </a:r>
            <a:r>
              <a:rPr lang="pt-PT" b="1" dirty="0" err="1">
                <a:effectLst>
                  <a:glow rad="101600">
                    <a:schemeClr val="accent5">
                      <a:satMod val="175000"/>
                      <a:alpha val="40000"/>
                    </a:schemeClr>
                  </a:glow>
                </a:effectLst>
              </a:rPr>
              <a:t>Vvojtyla</a:t>
            </a:r>
            <a:r>
              <a:rPr lang="pt-PT" b="1" dirty="0">
                <a:effectLst>
                  <a:glow rad="101600">
                    <a:schemeClr val="accent5">
                      <a:satMod val="175000"/>
                      <a:alpha val="40000"/>
                    </a:schemeClr>
                  </a:glow>
                </a:effectLst>
              </a:rPr>
              <a:t>, teve como braço direito o então Cardeal </a:t>
            </a:r>
            <a:r>
              <a:rPr lang="pt-PT" b="1" dirty="0" err="1">
                <a:effectLst>
                  <a:glow rad="101600">
                    <a:schemeClr val="accent5">
                      <a:satMod val="175000"/>
                      <a:alpha val="40000"/>
                    </a:schemeClr>
                  </a:glow>
                </a:effectLst>
              </a:rPr>
              <a:t>Joseph</a:t>
            </a:r>
            <a:r>
              <a:rPr lang="pt-PT" b="1" dirty="0">
                <a:effectLst>
                  <a:glow rad="101600">
                    <a:schemeClr val="accent5">
                      <a:satMod val="175000"/>
                      <a:alpha val="40000"/>
                    </a:schemeClr>
                  </a:glow>
                </a:effectLst>
              </a:rPr>
              <a:t> </a:t>
            </a:r>
            <a:r>
              <a:rPr lang="pt-PT" b="1" dirty="0" err="1">
                <a:effectLst>
                  <a:glow rad="101600">
                    <a:schemeClr val="accent5">
                      <a:satMod val="175000"/>
                      <a:alpha val="40000"/>
                    </a:schemeClr>
                  </a:glow>
                </a:effectLst>
              </a:rPr>
              <a:t>Ratzinger</a:t>
            </a:r>
            <a:r>
              <a:rPr lang="pt-PT" b="1" dirty="0">
                <a:effectLst>
                  <a:glow rad="101600">
                    <a:schemeClr val="accent5">
                      <a:satMod val="175000"/>
                      <a:alpha val="40000"/>
                    </a:schemeClr>
                  </a:glow>
                </a:effectLst>
              </a:rPr>
              <a:t>.</a:t>
            </a:r>
          </a:p>
          <a:p>
            <a:pPr>
              <a:defRPr/>
            </a:pPr>
            <a:r>
              <a:rPr lang="pt-PT" b="1" dirty="0">
                <a:effectLst>
                  <a:glow rad="101600">
                    <a:schemeClr val="accent5">
                      <a:satMod val="175000"/>
                      <a:alpha val="40000"/>
                    </a:schemeClr>
                  </a:glow>
                </a:effectLst>
              </a:rPr>
              <a:t>Uma vez que agora se encontra no Céu, tenho a certeza de que está a interceder  junto de Deus pelo seu sucessor Bento XVI em retribuição.» </a:t>
            </a:r>
          </a:p>
          <a:p>
            <a:pPr>
              <a:defRPr/>
            </a:pPr>
            <a:r>
              <a:rPr lang="pt-PT" b="1" dirty="0">
                <a:effectLst>
                  <a:glow rad="101600">
                    <a:schemeClr val="accent5">
                      <a:satMod val="175000"/>
                      <a:alpha val="40000"/>
                    </a:schemeClr>
                  </a:glow>
                </a:effectLst>
              </a:rPr>
              <a:t>      </a:t>
            </a:r>
          </a:p>
          <a:p>
            <a:pPr>
              <a:defRPr/>
            </a:pPr>
            <a:r>
              <a:rPr lang="pt-PT" b="1" dirty="0">
                <a:effectLst>
                  <a:glow rad="101600">
                    <a:schemeClr val="accent5">
                      <a:satMod val="175000"/>
                      <a:alpha val="40000"/>
                    </a:schemeClr>
                  </a:glow>
                </a:effectLst>
              </a:rPr>
              <a:t>(Américo, Barcelos - Minho 16/04/2010)</a:t>
            </a:r>
          </a:p>
        </p:txBody>
      </p:sp>
      <p:pic>
        <p:nvPicPr>
          <p:cNvPr id="24581" name="Picture 5" descr="C:\Users\mega\Pictures\EScorial\DSC03234.1[1].jpg"/>
          <p:cNvPicPr>
            <a:picLocks noChangeAspect="1" noChangeArrowheads="1"/>
          </p:cNvPicPr>
          <p:nvPr/>
        </p:nvPicPr>
        <p:blipFill>
          <a:blip r:embed="rId3" cstate="print"/>
          <a:srcRect l="19340" r="29151" b="11673"/>
          <a:stretch>
            <a:fillRect/>
          </a:stretch>
        </p:blipFill>
        <p:spPr bwMode="auto">
          <a:xfrm>
            <a:off x="6286512" y="3643314"/>
            <a:ext cx="2000264" cy="2714644"/>
          </a:xfrm>
          <a:prstGeom prst="roundRect">
            <a:avLst>
              <a:gd name="adj" fmla="val 16667"/>
            </a:avLst>
          </a:prstGeom>
          <a:ln>
            <a:noFill/>
          </a:ln>
          <a:effectLst>
            <a:outerShdw blurRad="152400" dist="12000" dir="900000" sy="98000" kx="110000" ky="200000" algn="tl" rotWithShape="0">
              <a:srgbClr val="000000">
                <a:alpha val="30000"/>
              </a:srgbClr>
            </a:outerShdw>
            <a:softEdge rad="635000"/>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0"/>
                                  </p:stCondLst>
                                  <p:childTnLst>
                                    <p:set>
                                      <p:cBhvr>
                                        <p:cTn id="6" dur="1" fill="hold">
                                          <p:stCondLst>
                                            <p:cond delay="0"/>
                                          </p:stCondLst>
                                        </p:cTn>
                                        <p:tgtEl>
                                          <p:spTgt spid="24581"/>
                                        </p:tgtEl>
                                        <p:attrNameLst>
                                          <p:attrName>style.visibility</p:attrName>
                                        </p:attrNameLst>
                                      </p:cBhvr>
                                      <p:to>
                                        <p:strVal val="visible"/>
                                      </p:to>
                                    </p:set>
                                    <p:animEffect transition="in" filter="fade">
                                      <p:cBhvr>
                                        <p:cTn id="7" dur="50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214313" y="214313"/>
            <a:ext cx="7643812" cy="1477328"/>
          </a:xfrm>
          <a:prstGeom prst="rect">
            <a:avLst/>
          </a:prstGeom>
          <a:noFill/>
        </p:spPr>
        <p:txBody>
          <a:bodyPr>
            <a:spAutoFit/>
          </a:bodyPr>
          <a:lstStyle/>
          <a:p>
            <a:pPr fontAlgn="auto">
              <a:spcBef>
                <a:spcPts val="0"/>
              </a:spcBef>
              <a:spcAft>
                <a:spcPts val="0"/>
              </a:spcAft>
              <a:defRPr/>
            </a:pPr>
            <a:r>
              <a:rPr lang="pt-PT" b="1" dirty="0">
                <a:effectLst>
                  <a:glow rad="101600">
                    <a:schemeClr val="accent6">
                      <a:satMod val="175000"/>
                      <a:alpha val="40000"/>
                    </a:schemeClr>
                  </a:glow>
                </a:effectLst>
              </a:rPr>
              <a:t>«Pede ao Espírito Santo, um renovado amor e insistência, que renove o verdadeiro amor no coração dos jovens, dos esposos e dos consagrados, abertos à Vida e ao Amor da SS.ª Trindade.» </a:t>
            </a:r>
          </a:p>
          <a:p>
            <a:pPr fontAlgn="auto">
              <a:spcBef>
                <a:spcPts val="0"/>
              </a:spcBef>
              <a:spcAft>
                <a:spcPts val="0"/>
              </a:spcAft>
              <a:defRPr/>
            </a:pPr>
            <a:endParaRPr lang="pt-PT" b="1" dirty="0">
              <a:effectLst>
                <a:glow rad="101600">
                  <a:schemeClr val="accent6">
                    <a:satMod val="175000"/>
                    <a:alpha val="40000"/>
                  </a:schemeClr>
                </a:glow>
              </a:effectLst>
            </a:endParaRPr>
          </a:p>
          <a:p>
            <a:pPr fontAlgn="auto">
              <a:spcBef>
                <a:spcPts val="0"/>
              </a:spcBef>
              <a:spcAft>
                <a:spcPts val="0"/>
              </a:spcAft>
              <a:defRPr/>
            </a:pPr>
            <a:r>
              <a:rPr lang="pt-PT" b="1" dirty="0">
                <a:effectLst>
                  <a:glow rad="101600">
                    <a:schemeClr val="accent6">
                      <a:satMod val="175000"/>
                      <a:alpha val="40000"/>
                    </a:schemeClr>
                  </a:glow>
                </a:effectLst>
              </a:rPr>
              <a:t>(P. José Pires - Praia - Cabo Verde) 01-06-2010 </a:t>
            </a:r>
            <a:endParaRPr lang="pt-PT" b="1" dirty="0">
              <a:solidFill>
                <a:schemeClr val="accent2">
                  <a:lumMod val="50000"/>
                </a:schemeClr>
              </a:solidFill>
              <a:effectLst>
                <a:glow rad="101600">
                  <a:schemeClr val="accent6">
                    <a:satMod val="175000"/>
                    <a:alpha val="40000"/>
                  </a:schemeClr>
                </a:glow>
              </a:effectLst>
              <a:latin typeface="Times New Roman" pitchFamily="18" charset="0"/>
              <a:cs typeface="Times New Roman" pitchFamily="18" charset="0"/>
            </a:endParaRPr>
          </a:p>
        </p:txBody>
      </p:sp>
      <p:sp>
        <p:nvSpPr>
          <p:cNvPr id="4" name="Rectângulo 3"/>
          <p:cNvSpPr/>
          <p:nvPr/>
        </p:nvSpPr>
        <p:spPr>
          <a:xfrm>
            <a:off x="285720" y="2285992"/>
            <a:ext cx="7358114" cy="4524315"/>
          </a:xfrm>
          <a:prstGeom prst="rect">
            <a:avLst/>
          </a:prstGeom>
        </p:spPr>
        <p:txBody>
          <a:bodyPr>
            <a:spAutoFit/>
          </a:bodyPr>
          <a:lstStyle/>
          <a:p>
            <a:pPr algn="ctr">
              <a:defRPr/>
            </a:pPr>
            <a:r>
              <a:rPr lang="pt-PT" b="1" dirty="0">
                <a:solidFill>
                  <a:schemeClr val="tx2">
                    <a:lumMod val="50000"/>
                  </a:schemeClr>
                </a:solidFill>
                <a:effectLst>
                  <a:glow rad="139700">
                    <a:schemeClr val="accent3">
                      <a:satMod val="175000"/>
                      <a:alpha val="40000"/>
                    </a:schemeClr>
                  </a:glow>
                </a:effectLst>
              </a:rPr>
              <a:t>«Querido João Paulo II! </a:t>
            </a:r>
            <a:endParaRPr lang="pt-PT" dirty="0">
              <a:solidFill>
                <a:schemeClr val="tx2">
                  <a:lumMod val="50000"/>
                </a:schemeClr>
              </a:solidFill>
              <a:effectLst>
                <a:glow rad="139700">
                  <a:schemeClr val="accent3">
                    <a:satMod val="175000"/>
                    <a:alpha val="40000"/>
                  </a:schemeClr>
                </a:glow>
              </a:effectLst>
            </a:endParaRPr>
          </a:p>
          <a:p>
            <a:pPr algn="just">
              <a:defRPr/>
            </a:pPr>
            <a:r>
              <a:rPr lang="pt-PT" b="1" dirty="0">
                <a:solidFill>
                  <a:schemeClr val="tx2">
                    <a:lumMod val="50000"/>
                  </a:schemeClr>
                </a:solidFill>
                <a:effectLst>
                  <a:glow rad="139700">
                    <a:schemeClr val="accent3">
                      <a:satMod val="175000"/>
                      <a:alpha val="40000"/>
                    </a:schemeClr>
                  </a:glow>
                </a:effectLst>
              </a:rPr>
              <a:t>Tu marcaste a minha juventude com o teu aperto de mão, FORTE E TERNO, ao mesmo tempo, naquela célebre visita que fizeste à minha terra. Lembras-te! Foi o momento mais marcante na minha vida de crente e seguidora de Jesus! Fortaleceste a minha FÉ, e foi um grande impulso para mim.</a:t>
            </a:r>
            <a:endParaRPr lang="pt-PT" dirty="0">
              <a:solidFill>
                <a:schemeClr val="tx2">
                  <a:lumMod val="50000"/>
                </a:schemeClr>
              </a:solidFill>
              <a:effectLst>
                <a:glow rad="139700">
                  <a:schemeClr val="accent3">
                    <a:satMod val="175000"/>
                    <a:alpha val="40000"/>
                  </a:schemeClr>
                </a:glow>
              </a:effectLst>
            </a:endParaRPr>
          </a:p>
          <a:p>
            <a:pPr algn="just">
              <a:defRPr/>
            </a:pPr>
            <a:r>
              <a:rPr lang="pt-PT" b="1" dirty="0">
                <a:solidFill>
                  <a:schemeClr val="tx2">
                    <a:lumMod val="50000"/>
                  </a:schemeClr>
                </a:solidFill>
                <a:effectLst>
                  <a:glow rad="139700">
                    <a:schemeClr val="accent3">
                      <a:satMod val="175000"/>
                      <a:alpha val="40000"/>
                    </a:schemeClr>
                  </a:glow>
                </a:effectLst>
              </a:rPr>
              <a:t> Obrigada por tudo o que fizeste pela nossa MÃE IGREJA. Acredito que estás no Céu ao lado de JESUS e de Sua MÃE MARIA SANTÍSSIMA. Intercede por mim e por todos os jovens que andam à procura de JESUS.</a:t>
            </a:r>
            <a:endParaRPr lang="pt-PT" dirty="0">
              <a:solidFill>
                <a:schemeClr val="tx2">
                  <a:lumMod val="50000"/>
                </a:schemeClr>
              </a:solidFill>
              <a:effectLst>
                <a:glow rad="139700">
                  <a:schemeClr val="accent3">
                    <a:satMod val="175000"/>
                    <a:alpha val="40000"/>
                  </a:schemeClr>
                </a:glow>
              </a:effectLst>
            </a:endParaRPr>
          </a:p>
          <a:p>
            <a:pPr algn="just">
              <a:defRPr/>
            </a:pPr>
            <a:r>
              <a:rPr lang="pt-PT" b="1" dirty="0">
                <a:solidFill>
                  <a:schemeClr val="tx2">
                    <a:lumMod val="50000"/>
                  </a:schemeClr>
                </a:solidFill>
                <a:effectLst>
                  <a:glow rad="139700">
                    <a:schemeClr val="accent3">
                      <a:satMod val="175000"/>
                      <a:alpha val="40000"/>
                    </a:schemeClr>
                  </a:glow>
                </a:effectLst>
              </a:rPr>
              <a:t>Pede ao Senhor que envie vocações para a sua Igreja!</a:t>
            </a:r>
            <a:endParaRPr lang="pt-PT" dirty="0">
              <a:solidFill>
                <a:schemeClr val="tx2">
                  <a:lumMod val="50000"/>
                </a:schemeClr>
              </a:solidFill>
              <a:effectLst>
                <a:glow rad="139700">
                  <a:schemeClr val="accent3">
                    <a:satMod val="175000"/>
                    <a:alpha val="40000"/>
                  </a:schemeClr>
                </a:glow>
              </a:effectLst>
            </a:endParaRPr>
          </a:p>
          <a:p>
            <a:pPr algn="just">
              <a:defRPr/>
            </a:pPr>
            <a:r>
              <a:rPr lang="pt-PT" b="1" dirty="0">
                <a:solidFill>
                  <a:schemeClr val="tx2">
                    <a:lumMod val="50000"/>
                  </a:schemeClr>
                </a:solidFill>
                <a:effectLst>
                  <a:glow rad="139700">
                    <a:schemeClr val="accent3">
                      <a:satMod val="175000"/>
                      <a:alpha val="40000"/>
                    </a:schemeClr>
                  </a:glow>
                </a:effectLst>
              </a:rPr>
              <a:t> </a:t>
            </a:r>
            <a:endParaRPr lang="pt-PT" dirty="0">
              <a:solidFill>
                <a:schemeClr val="tx2">
                  <a:lumMod val="50000"/>
                </a:schemeClr>
              </a:solidFill>
              <a:effectLst>
                <a:glow rad="139700">
                  <a:schemeClr val="accent3">
                    <a:satMod val="175000"/>
                    <a:alpha val="40000"/>
                  </a:schemeClr>
                </a:glow>
              </a:effectLst>
            </a:endParaRPr>
          </a:p>
          <a:p>
            <a:pPr algn="just">
              <a:defRPr/>
            </a:pPr>
            <a:r>
              <a:rPr lang="pt-PT" b="1" dirty="0">
                <a:solidFill>
                  <a:schemeClr val="tx2">
                    <a:lumMod val="50000"/>
                  </a:schemeClr>
                </a:solidFill>
                <a:effectLst>
                  <a:glow rad="139700">
                    <a:schemeClr val="accent3">
                      <a:satMod val="175000"/>
                      <a:alpha val="40000"/>
                    </a:schemeClr>
                  </a:glow>
                </a:effectLst>
              </a:rPr>
              <a:t>Com saudades!»</a:t>
            </a:r>
            <a:endParaRPr lang="pt-PT" dirty="0">
              <a:solidFill>
                <a:schemeClr val="tx2">
                  <a:lumMod val="50000"/>
                </a:schemeClr>
              </a:solidFill>
              <a:effectLst>
                <a:glow rad="139700">
                  <a:schemeClr val="accent3">
                    <a:satMod val="175000"/>
                    <a:alpha val="40000"/>
                  </a:schemeClr>
                </a:glow>
              </a:effectLst>
            </a:endParaRPr>
          </a:p>
          <a:p>
            <a:pPr algn="just">
              <a:defRPr/>
            </a:pPr>
            <a:r>
              <a:rPr lang="pt-PT" dirty="0">
                <a:solidFill>
                  <a:schemeClr val="tx2">
                    <a:lumMod val="50000"/>
                  </a:schemeClr>
                </a:solidFill>
                <a:effectLst>
                  <a:glow rad="139700">
                    <a:schemeClr val="accent3">
                      <a:satMod val="175000"/>
                      <a:alpha val="40000"/>
                    </a:schemeClr>
                  </a:glow>
                </a:effectLst>
              </a:rPr>
              <a:t> </a:t>
            </a:r>
          </a:p>
          <a:p>
            <a:pPr algn="just">
              <a:defRPr/>
            </a:pPr>
            <a:r>
              <a:rPr lang="pt-PT" b="1" dirty="0">
                <a:solidFill>
                  <a:schemeClr val="tx2">
                    <a:lumMod val="50000"/>
                  </a:schemeClr>
                </a:solidFill>
                <a:effectLst>
                  <a:glow rad="139700">
                    <a:schemeClr val="accent3">
                      <a:satMod val="175000"/>
                      <a:alpha val="40000"/>
                    </a:schemeClr>
                  </a:glow>
                </a:effectLst>
              </a:rPr>
              <a:t>(ISA-UMA JOVEM SEGUIDORA DE JESUS. Leiria) </a:t>
            </a:r>
          </a:p>
          <a:p>
            <a:pPr algn="just">
              <a:defRPr/>
            </a:pPr>
            <a:r>
              <a:rPr lang="pt-PT" b="1" dirty="0">
                <a:solidFill>
                  <a:schemeClr val="tx2">
                    <a:lumMod val="50000"/>
                  </a:schemeClr>
                </a:solidFill>
                <a:effectLst>
                  <a:glow rad="139700">
                    <a:schemeClr val="accent3">
                      <a:satMod val="175000"/>
                      <a:alpha val="40000"/>
                    </a:schemeClr>
                  </a:glow>
                </a:effectLst>
              </a:rPr>
              <a:t>                                                                            3 de Junho de 2010 </a:t>
            </a:r>
            <a:endParaRPr lang="pt-PT" dirty="0">
              <a:solidFill>
                <a:schemeClr val="tx2">
                  <a:lumMod val="50000"/>
                </a:schemeClr>
              </a:solidFill>
              <a:effectLst>
                <a:glow rad="139700">
                  <a:schemeClr val="accent3">
                    <a:satMod val="175000"/>
                    <a:alpha val="40000"/>
                  </a:schemeClr>
                </a:glo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Rectângulo 3"/>
          <p:cNvSpPr/>
          <p:nvPr/>
        </p:nvSpPr>
        <p:spPr>
          <a:xfrm>
            <a:off x="428596" y="214290"/>
            <a:ext cx="6715172" cy="2687539"/>
          </a:xfrm>
          <a:prstGeom prst="rect">
            <a:avLst/>
          </a:prstGeom>
        </p:spPr>
        <p:txBody>
          <a:bodyPr>
            <a:spAutoFit/>
          </a:bodyPr>
          <a:lstStyle/>
          <a:p>
            <a:pPr algn="just">
              <a:defRPr/>
            </a:pPr>
            <a:r>
              <a:rPr lang="pt-PT" sz="2000" b="1" dirty="0">
                <a:solidFill>
                  <a:schemeClr val="accent2">
                    <a:lumMod val="50000"/>
                  </a:schemeClr>
                </a:solidFill>
                <a:effectLst>
                  <a:glow rad="101600">
                    <a:schemeClr val="accent5">
                      <a:satMod val="175000"/>
                      <a:alpha val="40000"/>
                    </a:schemeClr>
                  </a:glow>
                </a:effectLst>
                <a:latin typeface="Times New Roman" pitchFamily="18" charset="0"/>
                <a:cs typeface="Times New Roman" pitchFamily="18" charset="0"/>
              </a:rPr>
              <a:t>«</a:t>
            </a:r>
            <a:r>
              <a:rPr lang="pt-PT" b="1" i="1" dirty="0">
                <a:solidFill>
                  <a:schemeClr val="accent2">
                    <a:lumMod val="50000"/>
                  </a:schemeClr>
                </a:solidFill>
                <a:effectLst>
                  <a:glow rad="101600">
                    <a:schemeClr val="accent5">
                      <a:satMod val="175000"/>
                      <a:alpha val="40000"/>
                    </a:schemeClr>
                  </a:glow>
                </a:effectLst>
                <a:latin typeface="Times New Roman" pitchFamily="18" charset="0"/>
                <a:cs typeface="Times New Roman" pitchFamily="18" charset="0"/>
              </a:rPr>
              <a:t>AJUDAI-ME A NÃO TER MEDO DE ENFRENTAR A VIDA E O FUTURO, A TER CONFIANÇA E DETERMINAÇÃO,  A  ALCANÇAR OS MEUS OBJECTIVOS E A SER FELIZ, OLHAI PARA A MINHA FAMILIA , PELOS QUE ME SÃO QUERIDOS E AMO.</a:t>
            </a:r>
          </a:p>
          <a:p>
            <a:pPr algn="just">
              <a:defRPr/>
            </a:pPr>
            <a:r>
              <a:rPr lang="pt-PT" b="1" i="1" dirty="0">
                <a:solidFill>
                  <a:schemeClr val="accent2">
                    <a:lumMod val="50000"/>
                  </a:schemeClr>
                </a:solidFill>
                <a:effectLst>
                  <a:glow rad="101600">
                    <a:schemeClr val="accent5">
                      <a:satMod val="175000"/>
                      <a:alpha val="40000"/>
                    </a:schemeClr>
                  </a:glow>
                </a:effectLst>
                <a:latin typeface="Times New Roman" pitchFamily="18" charset="0"/>
                <a:cs typeface="Times New Roman" pitchFamily="18" charset="0"/>
              </a:rPr>
              <a:t>INTERCEDE POR NÓS JUNTO DE DEUS, EM QUEM CONFIAMOS E QUE TUDO PODE, AMÉM.»</a:t>
            </a:r>
          </a:p>
          <a:p>
            <a:pPr algn="just">
              <a:defRPr/>
            </a:pPr>
            <a:endParaRPr lang="pt-PT" b="1" i="1" dirty="0">
              <a:solidFill>
                <a:schemeClr val="accent2">
                  <a:lumMod val="50000"/>
                </a:schemeClr>
              </a:solidFill>
              <a:effectLst>
                <a:glow rad="101600">
                  <a:schemeClr val="accent5">
                    <a:satMod val="175000"/>
                    <a:alpha val="40000"/>
                  </a:schemeClr>
                </a:glow>
              </a:effectLst>
              <a:latin typeface="Times New Roman" pitchFamily="18" charset="0"/>
              <a:cs typeface="Times New Roman" pitchFamily="18" charset="0"/>
            </a:endParaRPr>
          </a:p>
          <a:p>
            <a:pPr algn="just">
              <a:defRPr/>
            </a:pPr>
            <a:r>
              <a:rPr lang="pt-PT" b="1" i="1" dirty="0">
                <a:solidFill>
                  <a:schemeClr val="accent2">
                    <a:lumMod val="50000"/>
                  </a:schemeClr>
                </a:solidFill>
                <a:effectLst>
                  <a:glow rad="101600">
                    <a:schemeClr val="accent5">
                      <a:satMod val="175000"/>
                      <a:alpha val="40000"/>
                    </a:schemeClr>
                  </a:glow>
                </a:effectLst>
                <a:latin typeface="Times New Roman" pitchFamily="18" charset="0"/>
                <a:cs typeface="Times New Roman" pitchFamily="18" charset="0"/>
              </a:rPr>
              <a:t>                         ( </a:t>
            </a:r>
            <a:r>
              <a:rPr lang="pt-PT" b="1" i="1" dirty="0" err="1">
                <a:solidFill>
                  <a:schemeClr val="accent2">
                    <a:lumMod val="50000"/>
                  </a:schemeClr>
                </a:solidFill>
                <a:effectLst>
                  <a:glow rad="101600">
                    <a:schemeClr val="accent5">
                      <a:satMod val="175000"/>
                      <a:alpha val="40000"/>
                    </a:schemeClr>
                  </a:glow>
                </a:effectLst>
                <a:latin typeface="Times New Roman" pitchFamily="18" charset="0"/>
                <a:cs typeface="Times New Roman" pitchFamily="18" charset="0"/>
              </a:rPr>
              <a:t>Evanilda</a:t>
            </a:r>
            <a:r>
              <a:rPr lang="pt-PT" b="1" i="1" dirty="0">
                <a:solidFill>
                  <a:schemeClr val="accent2">
                    <a:lumMod val="50000"/>
                  </a:schemeClr>
                </a:solidFill>
                <a:effectLst>
                  <a:glow rad="101600">
                    <a:schemeClr val="accent5">
                      <a:satMod val="175000"/>
                      <a:alpha val="40000"/>
                    </a:schemeClr>
                  </a:glow>
                </a:effectLst>
                <a:latin typeface="Times New Roman" pitchFamily="18" charset="0"/>
                <a:cs typeface="Times New Roman" pitchFamily="18" charset="0"/>
              </a:rPr>
              <a:t> M. A – BRAGA) 09/06/2010 </a:t>
            </a:r>
          </a:p>
        </p:txBody>
      </p:sp>
      <p:sp>
        <p:nvSpPr>
          <p:cNvPr id="5" name="Rectângulo 4"/>
          <p:cNvSpPr/>
          <p:nvPr/>
        </p:nvSpPr>
        <p:spPr>
          <a:xfrm>
            <a:off x="428596" y="3214686"/>
            <a:ext cx="7572428" cy="3554819"/>
          </a:xfrm>
          <a:prstGeom prst="rect">
            <a:avLst/>
          </a:prstGeom>
        </p:spPr>
        <p:txBody>
          <a:bodyPr>
            <a:spAutoFit/>
          </a:bodyPr>
          <a:lstStyle/>
          <a:p>
            <a:pPr>
              <a:spcBef>
                <a:spcPct val="50000"/>
              </a:spcBef>
              <a:defRPr/>
            </a:pPr>
            <a:r>
              <a:rPr lang="pt-PT" dirty="0">
                <a:effectLst>
                  <a:glow rad="63500">
                    <a:schemeClr val="accent1">
                      <a:satMod val="175000"/>
                      <a:alpha val="40000"/>
                    </a:schemeClr>
                  </a:glow>
                </a:effectLst>
              </a:rPr>
              <a:t>«Querido Papa de todos nós, quero-te pedir com todas as minhas forças cura o meu pai, não aguento vê-lo sofrer, dá-me força para o ajudar e manter a família unida.</a:t>
            </a:r>
          </a:p>
          <a:p>
            <a:pPr>
              <a:spcBef>
                <a:spcPct val="50000"/>
              </a:spcBef>
              <a:defRPr/>
            </a:pPr>
            <a:r>
              <a:rPr lang="pt-PT" dirty="0">
                <a:effectLst>
                  <a:glow rad="63500">
                    <a:schemeClr val="accent1">
                      <a:satMod val="175000"/>
                      <a:alpha val="40000"/>
                    </a:schemeClr>
                  </a:glow>
                </a:effectLst>
              </a:rPr>
              <a:t> No dia da operação dá-lhe força e coragem, pede a Deus para o deixar estar junto de nós mais uns tempos, sem ele não consigo viver Santo Padre não permitas que nada de mal lhe aconteça!</a:t>
            </a:r>
          </a:p>
          <a:p>
            <a:pPr>
              <a:spcBef>
                <a:spcPct val="50000"/>
              </a:spcBef>
              <a:defRPr/>
            </a:pPr>
            <a:r>
              <a:rPr lang="pt-PT" dirty="0">
                <a:effectLst>
                  <a:glow rad="63500">
                    <a:schemeClr val="accent1">
                      <a:satMod val="175000"/>
                      <a:alpha val="40000"/>
                    </a:schemeClr>
                  </a:glow>
                </a:effectLst>
              </a:rPr>
              <a:t>Sei que </a:t>
            </a:r>
            <a:r>
              <a:rPr lang="pt-PT" dirty="0" err="1">
                <a:effectLst>
                  <a:glow rad="63500">
                    <a:schemeClr val="accent1">
                      <a:satMod val="175000"/>
                      <a:alpha val="40000"/>
                    </a:schemeClr>
                  </a:glow>
                </a:effectLst>
              </a:rPr>
              <a:t>tás</a:t>
            </a:r>
            <a:r>
              <a:rPr lang="pt-PT" dirty="0">
                <a:effectLst>
                  <a:glow rad="63500">
                    <a:schemeClr val="accent1">
                      <a:satMod val="175000"/>
                      <a:alpha val="40000"/>
                    </a:schemeClr>
                  </a:glow>
                </a:effectLst>
              </a:rPr>
              <a:t> junto de Deus e de todos os Santos agradece-lhes por mim por estarem comigo mesmo sendo pecadora e errando tantas vezes. Perdoem-me quando não sou capaz de amar como vós, de perdoar como vós, de ser como vós!» </a:t>
            </a:r>
          </a:p>
          <a:p>
            <a:pPr algn="r">
              <a:spcBef>
                <a:spcPct val="50000"/>
              </a:spcBef>
              <a:defRPr/>
            </a:pPr>
            <a:r>
              <a:rPr lang="pt-PT" dirty="0">
                <a:effectLst>
                  <a:glow rad="63500">
                    <a:schemeClr val="accent1">
                      <a:satMod val="175000"/>
                      <a:alpha val="40000"/>
                    </a:schemeClr>
                  </a:glow>
                </a:effectLst>
              </a:rPr>
              <a:t>(uma filha que quer ver o pai bem) 11/06/2010</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Rectângulo 3"/>
          <p:cNvSpPr/>
          <p:nvPr/>
        </p:nvSpPr>
        <p:spPr>
          <a:xfrm>
            <a:off x="179512" y="188640"/>
            <a:ext cx="7416824" cy="3477875"/>
          </a:xfrm>
          <a:prstGeom prst="rect">
            <a:avLst/>
          </a:prstGeom>
        </p:spPr>
        <p:txBody>
          <a:bodyPr>
            <a:spAutoFit/>
          </a:bodyPr>
          <a:lstStyle/>
          <a:p>
            <a:pPr fontAlgn="auto">
              <a:spcBef>
                <a:spcPts val="0"/>
              </a:spcBef>
              <a:spcAft>
                <a:spcPts val="0"/>
              </a:spcAft>
              <a:defRPr/>
            </a:pPr>
            <a:r>
              <a:rPr lang="pt-PT" sz="2000" b="1" dirty="0">
                <a:solidFill>
                  <a:srgbClr val="8064A2">
                    <a:lumMod val="50000"/>
                  </a:srgbClr>
                </a:solidFill>
                <a:effectLst>
                  <a:glow rad="63500">
                    <a:srgbClr val="8064A2">
                      <a:satMod val="175000"/>
                      <a:alpha val="40000"/>
                    </a:srgbClr>
                  </a:glow>
                </a:effectLst>
                <a:latin typeface="Times New Roman" pitchFamily="18" charset="0"/>
                <a:cs typeface="Times New Roman" pitchFamily="18" charset="0"/>
              </a:rPr>
              <a:t>«João Paulo II,  que sempre nos pediste para amarmos Jesus, ilumina-nos o caminho para Ele,  já que desde cedo o descobriste.  Não nos deixes ao          abandono das coisas materiais e sem sabor. Guia-nos para esse        amor tão grande.  Ajuda-me a entregar todos os meus dias a     Deus, sejam eles bons ou maus, ajuda-me a ser luz, e que a possa deixar brilhar para o resto do mundo, para que um dia na tua companhia, na de Jesus Cristo e da doce Virgem Maria possa encontrar a plenitude da minha vida.»</a:t>
            </a:r>
          </a:p>
          <a:p>
            <a:pPr fontAlgn="auto">
              <a:spcBef>
                <a:spcPts val="0"/>
              </a:spcBef>
              <a:spcAft>
                <a:spcPts val="0"/>
              </a:spcAft>
              <a:defRPr/>
            </a:pPr>
            <a:endParaRPr lang="pt-PT" sz="2000" b="1" dirty="0">
              <a:solidFill>
                <a:srgbClr val="8064A2">
                  <a:lumMod val="50000"/>
                </a:srgbClr>
              </a:solidFill>
              <a:effectLst>
                <a:glow rad="63500">
                  <a:srgbClr val="8064A2">
                    <a:satMod val="175000"/>
                    <a:alpha val="40000"/>
                  </a:srgbClr>
                </a:glow>
              </a:effectLst>
              <a:latin typeface="Times New Roman" pitchFamily="18" charset="0"/>
              <a:cs typeface="Times New Roman" pitchFamily="18" charset="0"/>
            </a:endParaRPr>
          </a:p>
          <a:p>
            <a:pPr fontAlgn="auto">
              <a:spcBef>
                <a:spcPts val="0"/>
              </a:spcBef>
              <a:spcAft>
                <a:spcPts val="0"/>
              </a:spcAft>
              <a:defRPr/>
            </a:pPr>
            <a:r>
              <a:rPr lang="pt-PT" sz="2000" b="1" dirty="0">
                <a:solidFill>
                  <a:srgbClr val="8064A2">
                    <a:lumMod val="50000"/>
                  </a:srgbClr>
                </a:solidFill>
                <a:effectLst>
                  <a:glow rad="63500">
                    <a:srgbClr val="8064A2">
                      <a:satMod val="175000"/>
                      <a:alpha val="40000"/>
                    </a:srgbClr>
                  </a:glow>
                </a:effectLst>
                <a:latin typeface="Times New Roman" pitchFamily="18" charset="0"/>
                <a:cs typeface="Times New Roman" pitchFamily="18" charset="0"/>
              </a:rPr>
              <a:t>(Raquel, uma jovem de braços abertos a Jesus, </a:t>
            </a:r>
          </a:p>
          <a:p>
            <a:pPr fontAlgn="auto">
              <a:spcBef>
                <a:spcPts val="0"/>
              </a:spcBef>
              <a:spcAft>
                <a:spcPts val="0"/>
              </a:spcAft>
              <a:defRPr/>
            </a:pPr>
            <a:r>
              <a:rPr lang="pt-PT" sz="2000" b="1" dirty="0">
                <a:solidFill>
                  <a:srgbClr val="8064A2">
                    <a:lumMod val="50000"/>
                  </a:srgbClr>
                </a:solidFill>
                <a:effectLst>
                  <a:glow rad="63500">
                    <a:srgbClr val="8064A2">
                      <a:satMod val="175000"/>
                      <a:alpha val="40000"/>
                    </a:srgbClr>
                  </a:glow>
                </a:effectLst>
                <a:latin typeface="Times New Roman" pitchFamily="18" charset="0"/>
                <a:cs typeface="Times New Roman" pitchFamily="18" charset="0"/>
              </a:rPr>
              <a:t>Barcelos, Portugal)   30/06/2010</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C:\Users\mega\Pictures\Santos y Papa\basilica-de-Spedro.jpg"/>
          <p:cNvPicPr>
            <a:picLocks noChangeAspect="1" noChangeArrowheads="1"/>
          </p:cNvPicPr>
          <p:nvPr/>
        </p:nvPicPr>
        <p:blipFill>
          <a:blip r:embed="rId2"/>
          <a:srcRect b="18500"/>
          <a:stretch>
            <a:fillRect/>
          </a:stretch>
        </p:blipFill>
        <p:spPr bwMode="auto">
          <a:xfrm>
            <a:off x="0" y="0"/>
            <a:ext cx="9144000" cy="6858000"/>
          </a:xfrm>
          <a:prstGeom prst="rect">
            <a:avLst/>
          </a:prstGeom>
          <a:noFill/>
          <a:ln w="9525">
            <a:noFill/>
            <a:miter lim="800000"/>
            <a:headEnd/>
            <a:tailEnd/>
          </a:ln>
        </p:spPr>
      </p:pic>
      <p:sp>
        <p:nvSpPr>
          <p:cNvPr id="5123" name="Rectângulo 4"/>
          <p:cNvSpPr>
            <a:spLocks noChangeArrowheads="1"/>
          </p:cNvSpPr>
          <p:nvPr/>
        </p:nvSpPr>
        <p:spPr bwMode="auto">
          <a:xfrm>
            <a:off x="0" y="188640"/>
            <a:ext cx="9144000" cy="1938992"/>
          </a:xfrm>
          <a:prstGeom prst="rect">
            <a:avLst/>
          </a:prstGeom>
          <a:noFill/>
          <a:ln w="9525">
            <a:noFill/>
            <a:miter lim="800000"/>
            <a:headEnd/>
            <a:tailEnd/>
          </a:ln>
        </p:spPr>
        <p:txBody>
          <a:bodyPr>
            <a:spAutoFit/>
          </a:bodyPr>
          <a:lstStyle/>
          <a:p>
            <a:pPr algn="ctr">
              <a:defRPr/>
            </a:pPr>
            <a:r>
              <a:rPr lang="pt-PT"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charset="0"/>
                <a:cs typeface="Times New Roman" charset="0"/>
              </a:rPr>
              <a:t>O jovem João Peixoto estava lá, viveu pela noite dentro a emoção daquela homenagem contínua de todo um povo que espontaneamente foi aparecendo na Praça de S. Pedro.</a:t>
            </a:r>
          </a:p>
          <a:p>
            <a:pPr algn="ctr">
              <a:defRPr/>
            </a:pPr>
            <a:r>
              <a:rPr lang="pt-PT"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charset="0"/>
                <a:cs typeface="Times New Roman" charset="0"/>
              </a:rPr>
              <a:t>João ia enviando aos amigos mensagens SMS dos sentimentos vividos ao longo da noite: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edge">
                                      <p:cBhvr>
                                        <p:cTn id="7"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8" descr="http://t0.gstatic.com/images?q=tbn:ANd9GcTxx6x3M_BBiaR5AiBongSCuFmWlXxmfXbk5nKfrgC8dhMmm2wYqg"/>
          <p:cNvPicPr>
            <a:picLocks noChangeAspect="1" noChangeArrowheads="1"/>
          </p:cNvPicPr>
          <p:nvPr/>
        </p:nvPicPr>
        <p:blipFill>
          <a:blip r:embed="rId3" cstate="print"/>
          <a:srcRect/>
          <a:stretch>
            <a:fillRect/>
          </a:stretch>
        </p:blipFill>
        <p:spPr bwMode="auto">
          <a:xfrm>
            <a:off x="1547664" y="548680"/>
            <a:ext cx="3312914" cy="4077072"/>
          </a:xfrm>
          <a:prstGeom prst="rect">
            <a:avLst/>
          </a:prstGeom>
          <a:noFill/>
          <a:ln w="9525">
            <a:noFill/>
            <a:miter lim="800000"/>
            <a:headEnd/>
            <a:tailEnd/>
          </a:ln>
          <a:effectLst>
            <a:softEdge rad="635000"/>
          </a:effectLst>
        </p:spPr>
      </p:pic>
      <p:sp>
        <p:nvSpPr>
          <p:cNvPr id="5" name="CaixaDeTexto 4"/>
          <p:cNvSpPr txBox="1"/>
          <p:nvPr/>
        </p:nvSpPr>
        <p:spPr>
          <a:xfrm>
            <a:off x="179512" y="4077072"/>
            <a:ext cx="8712968" cy="2585323"/>
          </a:xfrm>
          <a:prstGeom prst="rect">
            <a:avLst/>
          </a:prstGeom>
          <a:noFill/>
        </p:spPr>
        <p:txBody>
          <a:bodyPr>
            <a:spAutoFit/>
          </a:bodyPr>
          <a:lstStyle/>
          <a:p>
            <a:pPr fontAlgn="auto">
              <a:spcBef>
                <a:spcPts val="0"/>
              </a:spcBef>
              <a:spcAft>
                <a:spcPts val="0"/>
              </a:spcAft>
              <a:defRPr/>
            </a:pPr>
            <a:r>
              <a:rPr lang="pt-PT" b="1" dirty="0">
                <a:solidFill>
                  <a:srgbClr val="1F497D">
                    <a:lumMod val="50000"/>
                  </a:srgbClr>
                </a:solidFill>
                <a:effectLst>
                  <a:glow rad="101600">
                    <a:srgbClr val="4F81BD">
                      <a:satMod val="175000"/>
                      <a:alpha val="40000"/>
                    </a:srgbClr>
                  </a:glow>
                </a:effectLst>
              </a:rPr>
              <a:t>«Querido Servo de Deus a imitar, eu bem poderia te pedir muitas coisas pois somos muito carentes mas não, vou testemunhar e proclamar ao mundo aquilo que tanto deixaste aos Jovens e a mim em especial “Amor” e como se costuma dizer amor com amor se paga, por isso simplesmente vou pedir a Deus todo poderoso a sua Insondável Misericórdia para vós para as vossas intercessões Pastorais.</a:t>
            </a:r>
          </a:p>
          <a:p>
            <a:pPr fontAlgn="auto">
              <a:spcBef>
                <a:spcPts val="0"/>
              </a:spcBef>
              <a:spcAft>
                <a:spcPts val="0"/>
              </a:spcAft>
              <a:defRPr/>
            </a:pPr>
            <a:r>
              <a:rPr lang="pt-PT" b="1" dirty="0">
                <a:solidFill>
                  <a:srgbClr val="1F497D">
                    <a:lumMod val="50000"/>
                  </a:srgbClr>
                </a:solidFill>
                <a:effectLst>
                  <a:glow rad="101600">
                    <a:srgbClr val="4F81BD">
                      <a:satMod val="175000"/>
                      <a:alpha val="40000"/>
                    </a:srgbClr>
                  </a:glow>
                </a:effectLst>
              </a:rPr>
              <a:t> Santo Padre João Paulo II rogai por nós.» </a:t>
            </a:r>
          </a:p>
          <a:p>
            <a:pPr fontAlgn="auto">
              <a:spcBef>
                <a:spcPts val="0"/>
              </a:spcBef>
              <a:spcAft>
                <a:spcPts val="0"/>
              </a:spcAft>
              <a:defRPr/>
            </a:pPr>
            <a:endParaRPr lang="pt-PT" b="1" dirty="0">
              <a:solidFill>
                <a:srgbClr val="1F497D">
                  <a:lumMod val="50000"/>
                </a:srgbClr>
              </a:solidFill>
              <a:effectLst>
                <a:glow rad="101600">
                  <a:srgbClr val="4F81BD">
                    <a:satMod val="175000"/>
                    <a:alpha val="40000"/>
                  </a:srgbClr>
                </a:glow>
              </a:effectLst>
              <a:latin typeface="Times New Roman" pitchFamily="18" charset="0"/>
              <a:cs typeface="Times New Roman" pitchFamily="18" charset="0"/>
            </a:endParaRPr>
          </a:p>
          <a:p>
            <a:pPr fontAlgn="auto">
              <a:spcBef>
                <a:spcPts val="0"/>
              </a:spcBef>
              <a:spcAft>
                <a:spcPts val="0"/>
              </a:spcAft>
              <a:defRPr/>
            </a:pPr>
            <a:r>
              <a:rPr lang="pt-PT" b="1" dirty="0">
                <a:solidFill>
                  <a:srgbClr val="1F497D">
                    <a:lumMod val="50000"/>
                  </a:srgbClr>
                </a:solidFill>
                <a:effectLst>
                  <a:glow rad="101600">
                    <a:srgbClr val="4F81BD">
                      <a:satMod val="175000"/>
                      <a:alpha val="40000"/>
                    </a:srgbClr>
                  </a:glow>
                </a:effectLst>
                <a:latin typeface="Times New Roman" pitchFamily="18" charset="0"/>
                <a:cs typeface="Times New Roman" pitchFamily="18" charset="0"/>
              </a:rPr>
              <a:t>(Ricardo,  Apostolado da Divina </a:t>
            </a:r>
            <a:r>
              <a:rPr lang="pt-PT" b="1" dirty="0" err="1">
                <a:solidFill>
                  <a:srgbClr val="1F497D">
                    <a:lumMod val="50000"/>
                  </a:srgbClr>
                </a:solidFill>
                <a:effectLst>
                  <a:glow rad="101600">
                    <a:srgbClr val="4F81BD">
                      <a:satMod val="175000"/>
                      <a:alpha val="40000"/>
                    </a:srgbClr>
                  </a:glow>
                </a:effectLst>
                <a:latin typeface="Times New Roman" pitchFamily="18" charset="0"/>
                <a:cs typeface="Times New Roman" pitchFamily="18" charset="0"/>
              </a:rPr>
              <a:t>Misericórdia-Barcelos</a:t>
            </a:r>
            <a:r>
              <a:rPr lang="pt-PT" b="1" dirty="0">
                <a:solidFill>
                  <a:srgbClr val="1F497D">
                    <a:lumMod val="50000"/>
                  </a:srgbClr>
                </a:solidFill>
                <a:effectLst>
                  <a:glow rad="101600">
                    <a:srgbClr val="4F81BD">
                      <a:satMod val="175000"/>
                      <a:alpha val="40000"/>
                    </a:srgbClr>
                  </a:glow>
                </a:effectLst>
                <a:latin typeface="Times New Roman" pitchFamily="18" charset="0"/>
                <a:cs typeface="Times New Roman" pitchFamily="18" charset="0"/>
              </a:rPr>
              <a:t> )   25-11-2010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ppt_w</p:attrName>
                                        </p:attrNameLst>
                                      </p:cBhvr>
                                      <p:tavLst>
                                        <p:tav tm="0">
                                          <p:val>
                                            <p:fltVal val="0"/>
                                          </p:val>
                                        </p:tav>
                                        <p:tav tm="100000">
                                          <p:val>
                                            <p:strVal val="#ppt_w"/>
                                          </p:val>
                                        </p:tav>
                                      </p:tavLst>
                                    </p:anim>
                                    <p:anim calcmode="lin" valueType="num">
                                      <p:cBhvr>
                                        <p:cTn id="8" dur="5000" fill="hold"/>
                                        <p:tgtEl>
                                          <p:spTgt spid="4"/>
                                        </p:tgtEl>
                                        <p:attrNameLst>
                                          <p:attrName>ppt_h</p:attrName>
                                        </p:attrNameLst>
                                      </p:cBhvr>
                                      <p:tavLst>
                                        <p:tav tm="0">
                                          <p:val>
                                            <p:fltVal val="0"/>
                                          </p:val>
                                        </p:tav>
                                        <p:tav tm="100000">
                                          <p:val>
                                            <p:strVal val="#ppt_h"/>
                                          </p:val>
                                        </p:tav>
                                      </p:tavLst>
                                    </p:anim>
                                    <p:animEffect transition="in" filter="fade">
                                      <p:cBhvr>
                                        <p:cTn id="9" dur="5000"/>
                                        <p:tgtEl>
                                          <p:spTgt spid="4"/>
                                        </p:tgtEl>
                                      </p:cBhvr>
                                    </p:animEffect>
                                  </p:childTnLst>
                                </p:cTn>
                              </p:par>
                            </p:childTnLst>
                          </p:cTn>
                        </p:par>
                        <p:par>
                          <p:cTn id="10" fill="hold">
                            <p:stCondLst>
                              <p:cond delay="5000"/>
                            </p:stCondLst>
                            <p:childTnLst>
                              <p:par>
                                <p:cTn id="11" presetID="6" presetClass="emph" presetSubtype="0" fill="hold" nodeType="afterEffect">
                                  <p:stCondLst>
                                    <p:cond delay="8000"/>
                                  </p:stCondLst>
                                  <p:childTnLst>
                                    <p:animScale>
                                      <p:cBhvr>
                                        <p:cTn id="12" dur="5000" fill="hold"/>
                                        <p:tgtEl>
                                          <p:spTgt spid="4"/>
                                        </p:tgtEl>
                                      </p:cBhvr>
                                      <p:by x="150000" y="150000"/>
                                    </p:animScale>
                                  </p:childTnLst>
                                </p:cTn>
                              </p:par>
                            </p:childTnLst>
                          </p:cTn>
                        </p:par>
                        <p:par>
                          <p:cTn id="13" fill="hold">
                            <p:stCondLst>
                              <p:cond delay="18000"/>
                            </p:stCondLst>
                            <p:childTnLst>
                              <p:par>
                                <p:cTn id="14" presetID="9" presetClass="emph" presetSubtype="0" nodeType="afterEffect">
                                  <p:stCondLst>
                                    <p:cond delay="5000"/>
                                  </p:stCondLst>
                                  <p:childTnLst>
                                    <p:set>
                                      <p:cBhvr rctx="PPT">
                                        <p:cTn id="15" dur="indefinite"/>
                                        <p:tgtEl>
                                          <p:spTgt spid="4"/>
                                        </p:tgtEl>
                                        <p:attrNameLst>
                                          <p:attrName>style.opacity</p:attrName>
                                        </p:attrNameLst>
                                      </p:cBhvr>
                                      <p:to>
                                        <p:strVal val="0.5"/>
                                      </p:to>
                                    </p:set>
                                    <p:animEffect filter="image" prLst="opacity: 0.5">
                                      <p:cBhvr rctx="IE">
                                        <p:cTn id="16" dur="indefinite"/>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33795" name="Imagem 1"/>
          <p:cNvPicPr>
            <a:picLocks noChangeAspect="1"/>
          </p:cNvPicPr>
          <p:nvPr/>
        </p:nvPicPr>
        <p:blipFill>
          <a:blip r:embed="rId3">
            <a:clrChange>
              <a:clrFrom>
                <a:srgbClr val="FFFFFF"/>
              </a:clrFrom>
              <a:clrTo>
                <a:srgbClr val="FFFFFF">
                  <a:alpha val="0"/>
                </a:srgbClr>
              </a:clrTo>
            </a:clrChange>
          </a:blip>
          <a:srcRect/>
          <a:stretch>
            <a:fillRect/>
          </a:stretch>
        </p:blipFill>
        <p:spPr bwMode="auto">
          <a:xfrm rot="-1538883">
            <a:off x="1757363" y="3522663"/>
            <a:ext cx="2857500" cy="2857500"/>
          </a:xfrm>
          <a:prstGeom prst="rect">
            <a:avLst/>
          </a:prstGeom>
          <a:noFill/>
          <a:ln w="9525">
            <a:noFill/>
            <a:miter lim="800000"/>
            <a:headEnd/>
            <a:tailEnd/>
          </a:ln>
        </p:spPr>
      </p:pic>
      <p:sp>
        <p:nvSpPr>
          <p:cNvPr id="3" name="CaixaDeTexto 2"/>
          <p:cNvSpPr txBox="1"/>
          <p:nvPr/>
        </p:nvSpPr>
        <p:spPr>
          <a:xfrm>
            <a:off x="1115616" y="1700808"/>
            <a:ext cx="6742509" cy="3785652"/>
          </a:xfrm>
          <a:prstGeom prst="rect">
            <a:avLst/>
          </a:prstGeom>
          <a:noFill/>
        </p:spPr>
        <p:txBody>
          <a:bodyPr>
            <a:spAutoFit/>
          </a:bodyPr>
          <a:lstStyle/>
          <a:p>
            <a:pPr>
              <a:defRPr/>
            </a:pPr>
            <a:r>
              <a:rPr lang="pt-PT" sz="2400" b="1" dirty="0">
                <a:solidFill>
                  <a:schemeClr val="accent6">
                    <a:lumMod val="50000"/>
                  </a:schemeClr>
                </a:solidFill>
                <a:effectLst>
                  <a:glow rad="101600">
                    <a:schemeClr val="accent4">
                      <a:satMod val="175000"/>
                      <a:alpha val="40000"/>
                    </a:schemeClr>
                  </a:glow>
                </a:effectLst>
              </a:rPr>
              <a:t>«Eu vos peço:</a:t>
            </a:r>
          </a:p>
          <a:p>
            <a:pPr>
              <a:defRPr/>
            </a:pPr>
            <a:r>
              <a:rPr lang="pt-PT" sz="2400" b="1" dirty="0">
                <a:solidFill>
                  <a:schemeClr val="accent6">
                    <a:lumMod val="50000"/>
                  </a:schemeClr>
                </a:solidFill>
                <a:effectLst>
                  <a:glow rad="101600">
                    <a:schemeClr val="accent4">
                      <a:satMod val="175000"/>
                      <a:alpha val="40000"/>
                    </a:schemeClr>
                  </a:glow>
                </a:effectLst>
              </a:rPr>
              <a:t>intercede junto da Santíssima Trindade</a:t>
            </a:r>
          </a:p>
          <a:p>
            <a:pPr>
              <a:defRPr/>
            </a:pPr>
            <a:r>
              <a:rPr lang="pt-PT" sz="2400" b="1" dirty="0">
                <a:solidFill>
                  <a:schemeClr val="accent6">
                    <a:lumMod val="50000"/>
                  </a:schemeClr>
                </a:solidFill>
                <a:effectLst>
                  <a:glow rad="101600">
                    <a:schemeClr val="accent4">
                      <a:satMod val="175000"/>
                      <a:alpha val="40000"/>
                    </a:schemeClr>
                  </a:glow>
                </a:effectLst>
              </a:rPr>
              <a:t>pelo meu José, para que tenha uma condição de vida um pouco melhor.</a:t>
            </a:r>
          </a:p>
          <a:p>
            <a:pPr>
              <a:defRPr/>
            </a:pPr>
            <a:r>
              <a:rPr lang="pt-PT" sz="2400" b="1" dirty="0">
                <a:solidFill>
                  <a:schemeClr val="accent6">
                    <a:lumMod val="50000"/>
                  </a:schemeClr>
                </a:solidFill>
                <a:effectLst>
                  <a:glow rad="101600">
                    <a:schemeClr val="accent4">
                      <a:satMod val="175000"/>
                      <a:alpha val="40000"/>
                    </a:schemeClr>
                  </a:glow>
                </a:effectLst>
              </a:rPr>
              <a:t>para mim: sabedoria, saúde e força para</a:t>
            </a:r>
          </a:p>
          <a:p>
            <a:pPr>
              <a:defRPr/>
            </a:pPr>
            <a:r>
              <a:rPr lang="pt-PT" sz="2400" b="1" dirty="0">
                <a:solidFill>
                  <a:schemeClr val="accent6">
                    <a:lumMod val="50000"/>
                  </a:schemeClr>
                </a:solidFill>
                <a:effectLst>
                  <a:glow rad="101600">
                    <a:schemeClr val="accent4">
                      <a:satMod val="175000"/>
                      <a:alpha val="40000"/>
                    </a:schemeClr>
                  </a:glow>
                </a:effectLst>
              </a:rPr>
              <a:t>levar a minha missão até ao fim, com</a:t>
            </a:r>
          </a:p>
          <a:p>
            <a:pPr>
              <a:defRPr/>
            </a:pPr>
            <a:r>
              <a:rPr lang="pt-PT" sz="2400" b="1" dirty="0">
                <a:solidFill>
                  <a:schemeClr val="accent6">
                    <a:lumMod val="50000"/>
                  </a:schemeClr>
                </a:solidFill>
                <a:effectLst>
                  <a:glow rad="101600">
                    <a:schemeClr val="accent4">
                      <a:satMod val="175000"/>
                      <a:alpha val="40000"/>
                    </a:schemeClr>
                  </a:glow>
                </a:effectLst>
              </a:rPr>
              <a:t>muito amor. Obrigada.»</a:t>
            </a:r>
          </a:p>
          <a:p>
            <a:pPr>
              <a:defRPr/>
            </a:pPr>
            <a:endParaRPr lang="pt-PT" sz="2400" b="1" dirty="0">
              <a:solidFill>
                <a:schemeClr val="accent6">
                  <a:lumMod val="50000"/>
                </a:schemeClr>
              </a:solidFill>
              <a:effectLst>
                <a:glow rad="101600">
                  <a:schemeClr val="accent4">
                    <a:satMod val="175000"/>
                    <a:alpha val="40000"/>
                  </a:schemeClr>
                </a:glow>
              </a:effectLst>
            </a:endParaRPr>
          </a:p>
          <a:p>
            <a:pPr>
              <a:defRPr/>
            </a:pPr>
            <a:r>
              <a:rPr lang="pt-PT" sz="2400" b="1" dirty="0">
                <a:solidFill>
                  <a:schemeClr val="accent6">
                    <a:lumMod val="50000"/>
                  </a:schemeClr>
                </a:solidFill>
                <a:effectLst>
                  <a:glow rad="101600">
                    <a:schemeClr val="accent4">
                      <a:satMod val="175000"/>
                      <a:alpha val="40000"/>
                    </a:schemeClr>
                  </a:glow>
                </a:effectLst>
              </a:rPr>
              <a:t>                              Edite Moreira </a:t>
            </a:r>
            <a:r>
              <a:rPr lang="pt-PT" sz="2400" b="1" dirty="0" smtClean="0">
                <a:solidFill>
                  <a:schemeClr val="accent6">
                    <a:lumMod val="50000"/>
                  </a:schemeClr>
                </a:solidFill>
                <a:effectLst>
                  <a:glow rad="101600">
                    <a:schemeClr val="accent4">
                      <a:satMod val="175000"/>
                      <a:alpha val="40000"/>
                    </a:schemeClr>
                  </a:glow>
                </a:effectLst>
              </a:rPr>
              <a:t>19-10-2011</a:t>
            </a:r>
          </a:p>
          <a:p>
            <a:pPr algn="ctr">
              <a:defRPr/>
            </a:pPr>
            <a:r>
              <a:rPr lang="pt-PT" sz="2400" b="1" smtClean="0">
                <a:solidFill>
                  <a:schemeClr val="accent6">
                    <a:lumMod val="50000"/>
                  </a:schemeClr>
                </a:solidFill>
                <a:effectLst>
                  <a:glow rad="101600">
                    <a:schemeClr val="accent4">
                      <a:satMod val="175000"/>
                      <a:alpha val="40000"/>
                    </a:schemeClr>
                  </a:glow>
                </a:effectLst>
              </a:rPr>
              <a:t>                  Chaves</a:t>
            </a:r>
            <a:endParaRPr lang="pt-PT" sz="2400" b="1" dirty="0">
              <a:solidFill>
                <a:schemeClr val="accent6">
                  <a:lumMod val="50000"/>
                </a:schemeClr>
              </a:solidFill>
              <a:effectLst>
                <a:glow rad="101600">
                  <a:schemeClr val="accent4">
                    <a:satMod val="175000"/>
                    <a:alpha val="40000"/>
                  </a:schemeClr>
                </a:glow>
              </a:effectLst>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214313" y="214313"/>
            <a:ext cx="6950075" cy="923925"/>
          </a:xfrm>
          <a:prstGeom prst="rect">
            <a:avLst/>
          </a:prstGeom>
          <a:noFill/>
        </p:spPr>
        <p:txBody>
          <a:bodyPr>
            <a:spAutoFit/>
          </a:bodyPr>
          <a:lstStyle/>
          <a:p>
            <a:pPr fontAlgn="auto">
              <a:spcBef>
                <a:spcPts val="0"/>
              </a:spcBef>
              <a:spcAft>
                <a:spcPts val="0"/>
              </a:spcAft>
              <a:defRPr/>
            </a:pPr>
            <a:r>
              <a:rPr lang="pt-PT" b="1" dirty="0">
                <a:solidFill>
                  <a:schemeClr val="accent2">
                    <a:lumMod val="50000"/>
                  </a:schemeClr>
                </a:solidFill>
                <a:latin typeface="Times New Roman" pitchFamily="18" charset="0"/>
                <a:cs typeface="Times New Roman" pitchFamily="18" charset="0"/>
              </a:rPr>
              <a:t>Continua:</a:t>
            </a:r>
          </a:p>
          <a:p>
            <a:pPr fontAlgn="auto">
              <a:spcBef>
                <a:spcPts val="0"/>
              </a:spcBef>
              <a:spcAft>
                <a:spcPts val="0"/>
              </a:spcAft>
              <a:defRPr/>
            </a:pPr>
            <a:endParaRPr lang="pt-PT" b="1" dirty="0">
              <a:solidFill>
                <a:schemeClr val="accent2">
                  <a:lumMod val="50000"/>
                </a:schemeClr>
              </a:solidFill>
              <a:latin typeface="Times New Roman" pitchFamily="18" charset="0"/>
              <a:cs typeface="Times New Roman" pitchFamily="18" charset="0"/>
            </a:endParaRPr>
          </a:p>
          <a:p>
            <a:pPr fontAlgn="auto">
              <a:spcBef>
                <a:spcPts val="0"/>
              </a:spcBef>
              <a:spcAft>
                <a:spcPts val="0"/>
              </a:spcAft>
              <a:defRPr/>
            </a:pPr>
            <a:r>
              <a:rPr lang="pt-PT" b="1" dirty="0">
                <a:solidFill>
                  <a:schemeClr val="accent2">
                    <a:lumMod val="50000"/>
                  </a:schemeClr>
                </a:solidFill>
                <a:latin typeface="Times New Roman" pitchFamily="18" charset="0"/>
                <a:cs typeface="Times New Roman" pitchFamily="18" charset="0"/>
              </a:rPr>
              <a:t>«João Paulo II</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C:\Users\mega\Pictures\Santos y Papa\basilica-de-Spedro.jpg"/>
          <p:cNvPicPr>
            <a:picLocks noChangeAspect="1" noChangeArrowheads="1"/>
          </p:cNvPicPr>
          <p:nvPr/>
        </p:nvPicPr>
        <p:blipFill>
          <a:blip r:embed="rId2"/>
          <a:srcRect b="18500"/>
          <a:stretch>
            <a:fillRect/>
          </a:stretch>
        </p:blipFill>
        <p:spPr bwMode="auto">
          <a:xfrm>
            <a:off x="0" y="0"/>
            <a:ext cx="9144000" cy="6858000"/>
          </a:xfrm>
          <a:prstGeom prst="rect">
            <a:avLst/>
          </a:prstGeom>
          <a:noFill/>
          <a:ln w="9525">
            <a:noFill/>
            <a:miter lim="800000"/>
            <a:headEnd/>
            <a:tailEnd/>
          </a:ln>
        </p:spPr>
      </p:pic>
      <p:sp>
        <p:nvSpPr>
          <p:cNvPr id="5" name="Rectângulo 4"/>
          <p:cNvSpPr/>
          <p:nvPr/>
        </p:nvSpPr>
        <p:spPr>
          <a:xfrm>
            <a:off x="0" y="0"/>
            <a:ext cx="9144000" cy="3416320"/>
          </a:xfrm>
          <a:prstGeom prst="rect">
            <a:avLst/>
          </a:prstGeom>
        </p:spPr>
        <p:txBody>
          <a:bodyPr>
            <a:spAutoFit/>
          </a:bodyPr>
          <a:lstStyle/>
          <a:p>
            <a:pPr>
              <a:defRPr/>
            </a:pPr>
            <a:r>
              <a:rPr lang="pt-PT" sz="2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imes New Roman" charset="0"/>
                <a:cs typeface="Times New Roman" charset="0"/>
              </a:rPr>
              <a:t>«Em Roma não se dorme. São milhões de almas a cantar ao som de palmas: JOÃO PAULO II, JOÃO PAULO II… Nós, os portugueses, saudamos o Papa com o </a:t>
            </a:r>
            <a:r>
              <a:rPr lang="pt-PT" sz="2400" b="1" dirty="0" err="1">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imes New Roman" charset="0"/>
                <a:cs typeface="Times New Roman" charset="0"/>
              </a:rPr>
              <a:t>Avé</a:t>
            </a:r>
            <a:r>
              <a:rPr lang="pt-PT" sz="2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imes New Roman" charset="0"/>
                <a:cs typeface="Times New Roman" charset="0"/>
              </a:rPr>
              <a:t> de Fátima e logo o resto do mundo se associa a nós com o máximo enlevo e alegria. A linguagem do AMOR é universal. Neste feliz dia o Paraíso desceu à terra. </a:t>
            </a:r>
          </a:p>
          <a:p>
            <a:pPr>
              <a:defRPr/>
            </a:pPr>
            <a:r>
              <a:rPr lang="pt-PT" sz="2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imes New Roman" charset="0"/>
                <a:cs typeface="Times New Roman" charset="0"/>
              </a:rPr>
              <a:t>Louvado seja Deus por tão grande profeta que uniu povos de todos os continentes, independentemente da raça, cor ou língua. Cantemos todos TOTUS TUUS…»</a:t>
            </a:r>
          </a:p>
          <a:p>
            <a:pPr>
              <a:defRPr/>
            </a:pPr>
            <a:r>
              <a:rPr lang="pt-PT" sz="2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imes New Roman" charset="0"/>
                <a:cs typeface="Times New Roman" charset="0"/>
              </a:rPr>
              <a:t>                                       (O amigo JP)</a:t>
            </a:r>
            <a:endParaRPr lang="pt-PT"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Effect transition="in" filter="fade">
                                      <p:cBhvr>
                                        <p:cTn id="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descr="C:\Users\mega\Pictures\Santos y Papa\cidade-vaticano-thumb.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7171" name="Picture 2" descr="C:\Users\mega\Pictures\Santos y Papa\papa-morte.bmp"/>
          <p:cNvPicPr>
            <a:picLocks noChangeAspect="1" noChangeArrowheads="1"/>
          </p:cNvPicPr>
          <p:nvPr/>
        </p:nvPicPr>
        <p:blipFill>
          <a:blip r:embed="rId3"/>
          <a:srcRect/>
          <a:stretch>
            <a:fillRect/>
          </a:stretch>
        </p:blipFill>
        <p:spPr bwMode="auto">
          <a:xfrm>
            <a:off x="0" y="2465388"/>
            <a:ext cx="3708400" cy="4392612"/>
          </a:xfrm>
          <a:prstGeom prst="rect">
            <a:avLst/>
          </a:prstGeom>
          <a:noFill/>
          <a:ln w="9525">
            <a:noFill/>
            <a:miter lim="800000"/>
            <a:headEnd/>
            <a:tailEnd/>
          </a:ln>
        </p:spPr>
      </p:pic>
      <p:sp>
        <p:nvSpPr>
          <p:cNvPr id="5" name="Rectângulo 4"/>
          <p:cNvSpPr/>
          <p:nvPr/>
        </p:nvSpPr>
        <p:spPr>
          <a:xfrm>
            <a:off x="251520" y="332657"/>
            <a:ext cx="8712968" cy="5262979"/>
          </a:xfrm>
          <a:prstGeom prst="rect">
            <a:avLst/>
          </a:prstGeom>
        </p:spPr>
        <p:txBody>
          <a:bodyPr>
            <a:spAutoFit/>
          </a:bodyPr>
          <a:lstStyle/>
          <a:p>
            <a:pPr algn="ctr">
              <a:defRPr/>
            </a:pPr>
            <a:r>
              <a:rPr lang="pt-PT" sz="2400" b="1" dirty="0">
                <a:effectLst>
                  <a:glow rad="139700">
                    <a:schemeClr val="accent1">
                      <a:satMod val="175000"/>
                      <a:alpha val="40000"/>
                    </a:schemeClr>
                  </a:glow>
                </a:effectLst>
                <a:latin typeface="Times New Roman" charset="0"/>
                <a:cs typeface="Times New Roman" charset="0"/>
              </a:rPr>
              <a:t>«O  futuro da humanidade está mesmo na juventude. </a:t>
            </a:r>
          </a:p>
          <a:p>
            <a:pPr algn="ctr">
              <a:defRPr/>
            </a:pPr>
            <a:r>
              <a:rPr lang="pt-PT" sz="2400" b="1" dirty="0">
                <a:effectLst>
                  <a:glow rad="139700">
                    <a:schemeClr val="accent1">
                      <a:satMod val="175000"/>
                      <a:alpha val="40000"/>
                    </a:schemeClr>
                  </a:glow>
                </a:effectLst>
                <a:latin typeface="Times New Roman" charset="0"/>
                <a:cs typeface="Times New Roman" charset="0"/>
              </a:rPr>
              <a:t>Jamais vi </a:t>
            </a:r>
          </a:p>
          <a:p>
            <a:pPr algn="ctr">
              <a:defRPr/>
            </a:pPr>
            <a:r>
              <a:rPr lang="pt-PT" sz="2400" b="1" dirty="0">
                <a:effectLst>
                  <a:glow rad="139700">
                    <a:schemeClr val="accent1">
                      <a:satMod val="175000"/>
                      <a:alpha val="40000"/>
                    </a:schemeClr>
                  </a:glow>
                </a:effectLst>
                <a:latin typeface="Times New Roman" charset="0"/>
                <a:cs typeface="Times New Roman" charset="0"/>
              </a:rPr>
              <a:t>tantos jovens juntos a REZAR, CANTAR e dar VIVAS </a:t>
            </a:r>
          </a:p>
          <a:p>
            <a:pPr algn="ctr">
              <a:defRPr/>
            </a:pPr>
            <a:r>
              <a:rPr lang="pt-PT" sz="2400" b="1" dirty="0">
                <a:effectLst>
                  <a:glow rad="139700">
                    <a:schemeClr val="accent1">
                      <a:satMod val="175000"/>
                      <a:alpha val="40000"/>
                    </a:schemeClr>
                  </a:glow>
                </a:effectLst>
                <a:latin typeface="Times New Roman" charset="0"/>
                <a:cs typeface="Times New Roman" charset="0"/>
              </a:rPr>
              <a:t>ao PAPA </a:t>
            </a:r>
          </a:p>
          <a:p>
            <a:pPr algn="ctr">
              <a:defRPr/>
            </a:pPr>
            <a:r>
              <a:rPr lang="pt-PT" sz="2400" b="1" dirty="0">
                <a:effectLst>
                  <a:glow rad="139700">
                    <a:schemeClr val="accent1">
                      <a:satMod val="175000"/>
                      <a:alpha val="40000"/>
                    </a:schemeClr>
                  </a:glow>
                </a:effectLst>
                <a:latin typeface="Times New Roman" charset="0"/>
                <a:cs typeface="Times New Roman" charset="0"/>
              </a:rPr>
              <a:t>com tanto vigor e intensidade. É comovente. Sou testemunha da </a:t>
            </a:r>
          </a:p>
          <a:p>
            <a:pPr algn="ctr">
              <a:defRPr/>
            </a:pPr>
            <a:r>
              <a:rPr lang="pt-PT" sz="2400" b="1" dirty="0">
                <a:effectLst>
                  <a:glow rad="139700">
                    <a:schemeClr val="accent1">
                      <a:satMod val="175000"/>
                      <a:alpha val="40000"/>
                    </a:schemeClr>
                  </a:glow>
                </a:effectLst>
                <a:latin typeface="Times New Roman" charset="0"/>
                <a:cs typeface="Times New Roman" charset="0"/>
              </a:rPr>
              <a:t>grande notícia: JOÃO PAULO II não morreu, está mais vivo que</a:t>
            </a:r>
          </a:p>
          <a:p>
            <a:pPr algn="ctr">
              <a:defRPr/>
            </a:pPr>
            <a:r>
              <a:rPr lang="pt-PT" sz="2400" b="1" dirty="0">
                <a:effectLst>
                  <a:glow rad="139700">
                    <a:schemeClr val="accent1">
                      <a:satMod val="175000"/>
                      <a:alpha val="40000"/>
                    </a:schemeClr>
                  </a:glow>
                </a:effectLst>
                <a:latin typeface="Times New Roman" charset="0"/>
                <a:cs typeface="Times New Roman" charset="0"/>
              </a:rPr>
              <a:t> nunca. Acreditem . Sou testemunha. Só as lágrimas me perturbam.</a:t>
            </a:r>
          </a:p>
          <a:p>
            <a:pPr algn="ctr">
              <a:defRPr/>
            </a:pPr>
            <a:r>
              <a:rPr lang="pt-PT" sz="2400" b="1" dirty="0">
                <a:effectLst>
                  <a:glow rad="139700">
                    <a:schemeClr val="accent1">
                      <a:satMod val="175000"/>
                      <a:alpha val="40000"/>
                    </a:schemeClr>
                  </a:glow>
                </a:effectLst>
                <a:latin typeface="Times New Roman" charset="0"/>
                <a:cs typeface="Times New Roman" charset="0"/>
              </a:rPr>
              <a:t>SE NA TERRA É ASSIM COMO SERÁ NO CÉU? Como é </a:t>
            </a:r>
          </a:p>
          <a:p>
            <a:pPr algn="ctr">
              <a:defRPr/>
            </a:pPr>
            <a:r>
              <a:rPr lang="pt-PT" sz="2400" b="1" dirty="0">
                <a:effectLst>
                  <a:glow rad="139700">
                    <a:schemeClr val="accent1">
                      <a:satMod val="175000"/>
                      <a:alpha val="40000"/>
                    </a:schemeClr>
                  </a:glow>
                </a:effectLst>
                <a:latin typeface="Times New Roman" charset="0"/>
                <a:cs typeface="Times New Roman" charset="0"/>
              </a:rPr>
              <a:t>possível haver criaturas que neguem ou não amem o CRIADOR de</a:t>
            </a:r>
          </a:p>
          <a:p>
            <a:pPr algn="ctr">
              <a:defRPr/>
            </a:pPr>
            <a:r>
              <a:rPr lang="pt-PT" sz="2400" b="1" dirty="0">
                <a:effectLst>
                  <a:glow rad="139700">
                    <a:schemeClr val="accent1">
                      <a:satMod val="175000"/>
                      <a:alpha val="40000"/>
                    </a:schemeClr>
                  </a:glow>
                </a:effectLst>
                <a:latin typeface="Times New Roman" charset="0"/>
                <a:cs typeface="Times New Roman" charset="0"/>
              </a:rPr>
              <a:t>tanta beleza: o próprio homem. </a:t>
            </a:r>
          </a:p>
          <a:p>
            <a:pPr algn="ctr">
              <a:defRPr/>
            </a:pPr>
            <a:r>
              <a:rPr lang="pt-PT" sz="2400" b="1" dirty="0">
                <a:effectLst>
                  <a:glow rad="139700">
                    <a:schemeClr val="accent1">
                      <a:satMod val="175000"/>
                      <a:alpha val="40000"/>
                    </a:schemeClr>
                  </a:glow>
                </a:effectLst>
                <a:latin typeface="Times New Roman" charset="0"/>
                <a:cs typeface="Times New Roman" charset="0"/>
              </a:rPr>
              <a:t>Estais comigo. Rezai.»</a:t>
            </a:r>
          </a:p>
          <a:p>
            <a:pPr algn="ctr">
              <a:defRPr/>
            </a:pPr>
            <a:r>
              <a:rPr lang="pt-PT" sz="2400" b="1" dirty="0">
                <a:effectLst>
                  <a:glow rad="139700">
                    <a:schemeClr val="accent1">
                      <a:satMod val="175000"/>
                      <a:alpha val="40000"/>
                    </a:schemeClr>
                  </a:glow>
                </a:effectLst>
                <a:latin typeface="Times New Roman" charset="0"/>
                <a:cs typeface="Times New Roman" charset="0"/>
              </a:rPr>
              <a:t>amigo JP</a:t>
            </a:r>
            <a:endParaRPr lang="pt-PT" b="1" dirty="0">
              <a:effectLst>
                <a:glow rad="139700">
                  <a:schemeClr val="accent1">
                    <a:satMod val="175000"/>
                    <a:alpha val="40000"/>
                  </a:schemeClr>
                </a:glow>
              </a:effectLst>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0" y="285750"/>
            <a:ext cx="7358063" cy="1816100"/>
          </a:xfrm>
          <a:prstGeom prst="rect">
            <a:avLst/>
          </a:prstGeom>
          <a:noFill/>
        </p:spPr>
        <p:txBody>
          <a:bodyPr>
            <a:spAutoFit/>
          </a:bodyPr>
          <a:lstStyle/>
          <a:p>
            <a:pPr fontAlgn="auto">
              <a:spcBef>
                <a:spcPts val="0"/>
              </a:spcBef>
              <a:spcAft>
                <a:spcPts val="0"/>
              </a:spcAft>
              <a:defRPr/>
            </a:pPr>
            <a:r>
              <a:rPr lang="pt-PT" sz="2800" dirty="0">
                <a:solidFill>
                  <a:schemeClr val="accent1">
                    <a:lumMod val="75000"/>
                  </a:schemeClr>
                </a:solidFill>
                <a:effectLst>
                  <a:glow rad="63500">
                    <a:schemeClr val="accent1">
                      <a:satMod val="175000"/>
                      <a:alpha val="40000"/>
                    </a:schemeClr>
                  </a:glow>
                </a:effectLst>
                <a:latin typeface="Times New Roman" pitchFamily="18" charset="0"/>
                <a:cs typeface="Times New Roman" pitchFamily="18" charset="0"/>
              </a:rPr>
              <a:t>..</a:t>
            </a:r>
            <a:r>
              <a:rPr lang="pt-PT" sz="2800" b="1" dirty="0">
                <a:solidFill>
                  <a:schemeClr val="accent1">
                    <a:lumMod val="75000"/>
                  </a:schemeClr>
                </a:solidFill>
                <a:effectLst>
                  <a:glow rad="63500">
                    <a:schemeClr val="accent1">
                      <a:satMod val="175000"/>
                      <a:alpha val="40000"/>
                    </a:schemeClr>
                  </a:glow>
                </a:effectLst>
                <a:latin typeface="Times New Roman" pitchFamily="18" charset="0"/>
                <a:cs typeface="Times New Roman" pitchFamily="18" charset="0"/>
              </a:rPr>
              <a:t>nós, que não temos oportunidade de ir visitar o túmulo do nosso saudoso João Paulo II, encontramos esta maneira: “vem ele até nós, pois para o espírito não há barreiras.”</a:t>
            </a:r>
          </a:p>
        </p:txBody>
      </p:sp>
      <p:sp>
        <p:nvSpPr>
          <p:cNvPr id="4" name="CaixaDeTexto 3"/>
          <p:cNvSpPr txBox="1"/>
          <p:nvPr/>
        </p:nvSpPr>
        <p:spPr>
          <a:xfrm>
            <a:off x="571500" y="3357563"/>
            <a:ext cx="7429500" cy="3540125"/>
          </a:xfrm>
          <a:prstGeom prst="rect">
            <a:avLst/>
          </a:prstGeom>
          <a:noFill/>
        </p:spPr>
        <p:txBody>
          <a:bodyPr>
            <a:spAutoFit/>
          </a:bodyPr>
          <a:lstStyle/>
          <a:p>
            <a:pPr>
              <a:defRPr/>
            </a:pPr>
            <a:r>
              <a:rPr lang="pt-PT" sz="2800"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 </a:t>
            </a:r>
            <a:r>
              <a:rPr lang="pt-PT" sz="2800"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No final, acrescentem novo diapositivo e deixem a vossa mensagem “acredito que ele a irá ler, pois, nunca deixou alguém sem resposta”.</a:t>
            </a:r>
          </a:p>
          <a:p>
            <a:pPr>
              <a:defRPr/>
            </a:pPr>
            <a:r>
              <a:rPr lang="pt-PT" sz="2800"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Se estiverem na disposição, agradecia me enviassem de volta, com a vossa petição.)</a:t>
            </a:r>
          </a:p>
          <a:p>
            <a:pPr>
              <a:defRPr/>
            </a:pPr>
            <a:r>
              <a:rPr lang="pt-PT" sz="2800" b="1" dirty="0" smtClean="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Email</a:t>
            </a:r>
            <a:r>
              <a:rPr lang="pt-PT" sz="2800" b="1" smtClean="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 </a:t>
            </a:r>
            <a:r>
              <a:rPr lang="pt-PT" sz="2800" b="1" smtClean="0">
                <a:solidFill>
                  <a:schemeClr val="tx2">
                    <a:lumMod val="75000"/>
                  </a:schemeClr>
                </a:solidFill>
                <a:effectLst>
                  <a:glow rad="63500">
                    <a:schemeClr val="accent1">
                      <a:satMod val="175000"/>
                      <a:alpha val="40000"/>
                    </a:schemeClr>
                  </a:glow>
                </a:effectLst>
                <a:latin typeface="Times New Roman" pitchFamily="18" charset="0"/>
                <a:cs typeface="Times New Roman" pitchFamily="18" charset="0"/>
              </a:rPr>
              <a:t>montesameiro_333@hotmail.com</a:t>
            </a:r>
            <a:endParaRPr lang="pt-PT" sz="2800" b="1" dirty="0">
              <a:solidFill>
                <a:schemeClr val="tx2">
                  <a:lumMod val="75000"/>
                </a:schemeClr>
              </a:solidFill>
              <a:effectLst>
                <a:glow rad="63500">
                  <a:schemeClr val="accent1">
                    <a:satMod val="175000"/>
                    <a:alpha val="40000"/>
                  </a:schemeClr>
                </a:glow>
              </a:effectLst>
              <a:latin typeface="Times New Roman" pitchFamily="18" charset="0"/>
              <a:cs typeface="Times New Roman" pitchFamily="18" charset="0"/>
            </a:endParaRPr>
          </a:p>
          <a:p>
            <a:pPr>
              <a:defRPr/>
            </a:pPr>
            <a:endParaRPr lang="pt-PT" sz="2800" dirty="0">
              <a:solidFill>
                <a:schemeClr val="accent2">
                  <a:lumMod val="50000"/>
                </a:schemeClr>
              </a:solidFill>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mega\Pictures\Santos y Papa\J.P..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123" name="Rectângulo 4"/>
          <p:cNvSpPr>
            <a:spLocks noChangeArrowheads="1"/>
          </p:cNvSpPr>
          <p:nvPr/>
        </p:nvSpPr>
        <p:spPr bwMode="auto">
          <a:xfrm>
            <a:off x="0" y="0"/>
            <a:ext cx="2928938" cy="830263"/>
          </a:xfrm>
          <a:prstGeom prst="rect">
            <a:avLst/>
          </a:prstGeom>
          <a:noFill/>
          <a:ln w="9525">
            <a:noFill/>
            <a:miter lim="800000"/>
            <a:headEnd/>
            <a:tailEnd/>
          </a:ln>
        </p:spPr>
        <p:txBody>
          <a:bodyPr>
            <a:spAutoFit/>
          </a:bodyPr>
          <a:lstStyle/>
          <a:p>
            <a:pPr algn="ctr">
              <a:defRPr/>
            </a:pPr>
            <a:r>
              <a:rPr lang="pt-PT"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charset="0"/>
                <a:cs typeface="Times New Roman" charset="0"/>
              </a:rPr>
              <a:t>« algumas das mensagens»</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214313" y="214313"/>
            <a:ext cx="7286625" cy="1016000"/>
          </a:xfrm>
          <a:prstGeom prst="rect">
            <a:avLst/>
          </a:prstGeom>
          <a:noFill/>
        </p:spPr>
        <p:txBody>
          <a:bodyPr>
            <a:spAutoFit/>
          </a:bodyPr>
          <a:lstStyle/>
          <a:p>
            <a:pPr fontAlgn="auto">
              <a:spcBef>
                <a:spcPts val="0"/>
              </a:spcBef>
              <a:spcAft>
                <a:spcPts val="0"/>
              </a:spcAft>
              <a:defRPr/>
            </a:pPr>
            <a:r>
              <a:rPr lang="pt-PT" sz="2000"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«GOSTARIA DE APRENDER A PERDOAR COMO TU»</a:t>
            </a:r>
          </a:p>
          <a:p>
            <a:pPr fontAlgn="auto">
              <a:spcBef>
                <a:spcPts val="0"/>
              </a:spcBef>
              <a:spcAft>
                <a:spcPts val="0"/>
              </a:spcAft>
              <a:defRPr/>
            </a:pPr>
            <a:r>
              <a:rPr lang="pt-PT" sz="2000"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Palavras escritas em cima dum desenho de uma criança duma turma de alunos italianos.</a:t>
            </a:r>
          </a:p>
        </p:txBody>
      </p:sp>
      <p:sp>
        <p:nvSpPr>
          <p:cNvPr id="4" name="CaixaDeTexto 3"/>
          <p:cNvSpPr txBox="1"/>
          <p:nvPr/>
        </p:nvSpPr>
        <p:spPr>
          <a:xfrm>
            <a:off x="571500" y="3429000"/>
            <a:ext cx="7143750" cy="1631950"/>
          </a:xfrm>
          <a:prstGeom prst="rect">
            <a:avLst/>
          </a:prstGeom>
          <a:noFill/>
        </p:spPr>
        <p:txBody>
          <a:bodyPr>
            <a:spAutoFit/>
          </a:bodyPr>
          <a:lstStyle/>
          <a:p>
            <a:pPr fontAlgn="auto">
              <a:spcBef>
                <a:spcPts val="0"/>
              </a:spcBef>
              <a:spcAft>
                <a:spcPts val="0"/>
              </a:spcAft>
              <a:defRPr/>
            </a:pPr>
            <a:r>
              <a:rPr lang="pt-PT" sz="2000"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 GUIA TODOS OS JOVENS QUE JÁ NÃO ACREDITAM NO AMOR E QUE ANDAM ATRÁS DE PAIXÕES FUGAZES SEM DAR VALOR OU SENTIDO ÀS SUAS ACÇÕES, DESPROVIDAS DE VERDADEIRO AMOR »</a:t>
            </a:r>
          </a:p>
          <a:p>
            <a:pPr fontAlgn="auto">
              <a:spcBef>
                <a:spcPts val="0"/>
              </a:spcBef>
              <a:spcAft>
                <a:spcPts val="0"/>
              </a:spcAft>
              <a:defRPr/>
            </a:pPr>
            <a:r>
              <a:rPr lang="pt-PT" sz="2000" dirty="0">
                <a:solidFill>
                  <a:schemeClr val="accent2">
                    <a:lumMod val="50000"/>
                  </a:schemeClr>
                </a:solidFill>
                <a:effectLst>
                  <a:glow rad="63500">
                    <a:schemeClr val="accent5">
                      <a:satMod val="175000"/>
                      <a:alpha val="40000"/>
                    </a:schemeClr>
                  </a:glow>
                </a:effectLst>
                <a:latin typeface="Times New Roman" pitchFamily="18" charset="0"/>
                <a:cs typeface="Times New Roman" pitchFamily="18" charset="0"/>
              </a:rPr>
              <a:t>(um jovem)</a:t>
            </a:r>
          </a:p>
        </p:txBody>
      </p:sp>
      <p:sp>
        <p:nvSpPr>
          <p:cNvPr id="6" name="CaixaDeTexto 5"/>
          <p:cNvSpPr txBox="1"/>
          <p:nvPr/>
        </p:nvSpPr>
        <p:spPr>
          <a:xfrm>
            <a:off x="928688" y="5929313"/>
            <a:ext cx="5429250" cy="646112"/>
          </a:xfrm>
          <a:prstGeom prst="rect">
            <a:avLst/>
          </a:prstGeom>
          <a:noFill/>
        </p:spPr>
        <p:txBody>
          <a:bodyPr>
            <a:spAutoFit/>
          </a:bodyPr>
          <a:lstStyle/>
          <a:p>
            <a:pPr fontAlgn="auto">
              <a:spcBef>
                <a:spcPts val="0"/>
              </a:spcBef>
              <a:spcAft>
                <a:spcPts val="0"/>
              </a:spcAft>
              <a:defRPr/>
            </a:pPr>
            <a:r>
              <a:rPr lang="pt-PT"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«AGRADEÇO-TE POR ME TERES CONVERTIDO» (um pai)</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mega\Pictures\Santos y Papa\túmulo.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214313" y="214313"/>
            <a:ext cx="7643812" cy="646112"/>
          </a:xfrm>
          <a:prstGeom prst="rect">
            <a:avLst/>
          </a:prstGeom>
          <a:noFill/>
        </p:spPr>
        <p:txBody>
          <a:bodyPr>
            <a:spAutoFit/>
          </a:bodyPr>
          <a:lstStyle/>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«ajuda-me a viver o meu amor com doce pureza e com verdade»</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(uma jovem)</a:t>
            </a:r>
          </a:p>
        </p:txBody>
      </p:sp>
      <p:sp>
        <p:nvSpPr>
          <p:cNvPr id="4" name="CaixaDeTexto 3"/>
          <p:cNvSpPr txBox="1"/>
          <p:nvPr/>
        </p:nvSpPr>
        <p:spPr>
          <a:xfrm>
            <a:off x="0" y="2786063"/>
            <a:ext cx="7143750" cy="1200150"/>
          </a:xfrm>
          <a:prstGeom prst="rect">
            <a:avLst/>
          </a:prstGeom>
          <a:noFill/>
        </p:spPr>
        <p:txBody>
          <a:bodyPr>
            <a:spAutoFit/>
          </a:bodyPr>
          <a:lstStyle/>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 APRESENTA À NOSSA MÃE DO CÉU O NOSSO APELO DE PAIS! AS DECISÕES A TOMAR, AS NOSSAS ESPERANÇAS E OS NOSSOS DESEJOS DE BEM PARA OS NOSSOS FILHOS»</a:t>
            </a:r>
          </a:p>
          <a:p>
            <a:pPr fontAlgn="auto">
              <a:spcBef>
                <a:spcPts val="0"/>
              </a:spcBef>
              <a:spcAft>
                <a:spcPts val="0"/>
              </a:spcAft>
              <a:defRPr/>
            </a:pPr>
            <a:r>
              <a:rPr lang="pt-PT" b="1" dirty="0">
                <a:solidFill>
                  <a:schemeClr val="accent2">
                    <a:lumMod val="50000"/>
                  </a:schemeClr>
                </a:solidFill>
                <a:effectLst>
                  <a:glow rad="63500">
                    <a:schemeClr val="accent1">
                      <a:satMod val="175000"/>
                      <a:alpha val="40000"/>
                    </a:schemeClr>
                  </a:glow>
                </a:effectLst>
                <a:latin typeface="Times New Roman" pitchFamily="18" charset="0"/>
                <a:cs typeface="Times New Roman" pitchFamily="18" charset="0"/>
              </a:rPr>
              <a:t>(um pai e uma mãe. Franceses)</a:t>
            </a:r>
          </a:p>
        </p:txBody>
      </p:sp>
      <p:sp>
        <p:nvSpPr>
          <p:cNvPr id="7" name="CaixaDeTexto 6"/>
          <p:cNvSpPr txBox="1"/>
          <p:nvPr/>
        </p:nvSpPr>
        <p:spPr>
          <a:xfrm>
            <a:off x="642938" y="4357688"/>
            <a:ext cx="7715250" cy="2032000"/>
          </a:xfrm>
          <a:prstGeom prst="rect">
            <a:avLst/>
          </a:prstGeom>
          <a:noFill/>
        </p:spPr>
        <p:txBody>
          <a:bodyPr>
            <a:spAutoFit/>
          </a:bodyPr>
          <a:lstStyle/>
          <a:p>
            <a:pPr fontAlgn="auto">
              <a:spcBef>
                <a:spcPts val="0"/>
              </a:spcBef>
              <a:spcAft>
                <a:spcPts val="0"/>
              </a:spcAft>
              <a:defRPr/>
            </a:pPr>
            <a:r>
              <a:rPr lang="pt-PT" dirty="0">
                <a:solidFill>
                  <a:schemeClr val="accent2">
                    <a:lumMod val="50000"/>
                  </a:schemeClr>
                </a:solidFill>
                <a:effectLst>
                  <a:glow rad="63500">
                    <a:schemeClr val="accent1">
                      <a:satMod val="175000"/>
                      <a:alpha val="40000"/>
                    </a:schemeClr>
                  </a:glow>
                </a:effectLst>
                <a:latin typeface="+mn-lt"/>
                <a:cs typeface="+mn-cs"/>
              </a:rPr>
              <a:t>« NA TARDE DE QUINTA-FEIRA ASSISTI A UMA HORA DE ORAÇÃO NA MINHA PARÓQUIA E, AO LADO DO ALTAR, ESTAVA UMA FOTO TUA. DIRIGI-ME A TI E DISSE-TE: “AGORA ESTÁS JUNTO DE DEUS! FAZ-ME O FAVOR DE ENCONTRAR TRABALHO PARA O MEU FILHO QUE O PROCURA HÁ TANTO TEMPO”. </a:t>
            </a:r>
          </a:p>
          <a:p>
            <a:pPr fontAlgn="auto">
              <a:spcBef>
                <a:spcPts val="0"/>
              </a:spcBef>
              <a:spcAft>
                <a:spcPts val="0"/>
              </a:spcAft>
              <a:defRPr/>
            </a:pPr>
            <a:r>
              <a:rPr lang="pt-PT" dirty="0">
                <a:solidFill>
                  <a:schemeClr val="accent2">
                    <a:lumMod val="50000"/>
                  </a:schemeClr>
                </a:solidFill>
                <a:effectLst>
                  <a:glow rad="63500">
                    <a:schemeClr val="accent1">
                      <a:satMod val="175000"/>
                      <a:alpha val="40000"/>
                    </a:schemeClr>
                  </a:glow>
                </a:effectLst>
                <a:latin typeface="+mn-lt"/>
                <a:cs typeface="+mn-cs"/>
              </a:rPr>
              <a:t>NO DIA SEGUINTE, SEXTA-FEIRA, O MEU FILHO TELEFONOU-ME A DIZER QUE TINHA ENCONTRADO TRABALHO, UM BOM EMPREGO! OBRIGADA!»</a:t>
            </a:r>
          </a:p>
          <a:p>
            <a:pPr fontAlgn="auto">
              <a:spcBef>
                <a:spcPts val="0"/>
              </a:spcBef>
              <a:spcAft>
                <a:spcPts val="0"/>
              </a:spcAft>
              <a:defRPr/>
            </a:pPr>
            <a:r>
              <a:rPr lang="pt-PT" dirty="0">
                <a:solidFill>
                  <a:schemeClr val="accent2">
                    <a:lumMod val="50000"/>
                  </a:schemeClr>
                </a:solidFill>
                <a:effectLst>
                  <a:glow rad="63500">
                    <a:schemeClr val="accent1">
                      <a:satMod val="175000"/>
                      <a:alpha val="40000"/>
                    </a:schemeClr>
                  </a:glow>
                </a:effectLst>
                <a:latin typeface="+mn-lt"/>
                <a:cs typeface="+mn-cs"/>
              </a:rPr>
              <a:t>(uma mãe, espanhola)</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891</TotalTime>
  <Words>3164</Words>
  <Application>Microsoft Office PowerPoint</Application>
  <PresentationFormat>Apresentação no Ecrã (4:3)</PresentationFormat>
  <Paragraphs>192</Paragraphs>
  <Slides>32</Slides>
  <Notes>0</Notes>
  <HiddenSlides>0</HiddenSlides>
  <MMClips>1</MMClips>
  <ScaleCrop>false</ScaleCrop>
  <HeadingPairs>
    <vt:vector size="4" baseType="variant">
      <vt:variant>
        <vt:lpstr>Tema</vt:lpstr>
      </vt:variant>
      <vt:variant>
        <vt:i4>2</vt:i4>
      </vt:variant>
      <vt:variant>
        <vt:lpstr>Títulos dos diapositivos</vt:lpstr>
      </vt:variant>
      <vt:variant>
        <vt:i4>32</vt:i4>
      </vt:variant>
    </vt:vector>
  </HeadingPairs>
  <TitlesOfParts>
    <vt:vector size="34" baseType="lpstr">
      <vt:lpstr>Tema do Office</vt:lpstr>
      <vt:lpstr>1_Tema do Office</vt:lpstr>
      <vt:lpstr>Diapositivo 1</vt:lpstr>
      <vt:lpstr>Diapositivo 2</vt:lpstr>
      <vt:lpstr>Diapositivo 3</vt:lpstr>
      <vt:lpstr>Diapositivo 4</vt:lpstr>
      <vt:lpstr>Diapositivo 5</vt:lpstr>
      <vt:lpstr>Diapositivo 6</vt:lpstr>
      <vt:lpstr>Diapositivo 7</vt:lpstr>
      <vt:lpstr>Diapositivo 8</vt:lpstr>
      <vt:lpstr>Diapositivo 9</vt:lpstr>
      <vt:lpstr>Diapositivo 10</vt:lpstr>
      <vt:lpstr>Diapositivo 11</vt:lpstr>
      <vt:lpstr>Diapositivo 12</vt:lpstr>
      <vt:lpstr>Diapositivo 13</vt:lpstr>
      <vt:lpstr>Diapositivo 14</vt:lpstr>
      <vt:lpstr>Diapositivo 15</vt:lpstr>
      <vt:lpstr>Diapositivo 16</vt:lpstr>
      <vt:lpstr>Diapositivo 17</vt:lpstr>
      <vt:lpstr>Diapositivo 18</vt:lpstr>
      <vt:lpstr>Diapositivo 19</vt:lpstr>
      <vt:lpstr>Diapositivo 20</vt:lpstr>
      <vt:lpstr>Diapositivo 21</vt:lpstr>
      <vt:lpstr>Diapositivo 22</vt:lpstr>
      <vt:lpstr>Diapositivo 23</vt:lpstr>
      <vt:lpstr>Diapositivo 24</vt:lpstr>
      <vt:lpstr>Diapositivo 25</vt:lpstr>
      <vt:lpstr>Diapositivo 26</vt:lpstr>
      <vt:lpstr>Diapositivo 27</vt:lpstr>
      <vt:lpstr>Diapositivo 28</vt:lpstr>
      <vt:lpstr>Diapositivo 29</vt:lpstr>
      <vt:lpstr>Diapositivo 30</vt:lpstr>
      <vt:lpstr>Diapositivo 31</vt:lpstr>
      <vt:lpstr>Diapositivo 32</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Diapositivo 1</dc:title>
  <dc:creator>mega</dc:creator>
  <cp:lastModifiedBy>Sameiro Esteves</cp:lastModifiedBy>
  <cp:revision>124</cp:revision>
  <dcterms:created xsi:type="dcterms:W3CDTF">2009-07-16T15:43:15Z</dcterms:created>
  <dcterms:modified xsi:type="dcterms:W3CDTF">2012-10-30T22:41:24Z</dcterms:modified>
</cp:coreProperties>
</file>